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 id="2147483684" r:id="rId5"/>
  </p:sldMasterIdLst>
  <p:notesMasterIdLst>
    <p:notesMasterId r:id="rId23"/>
  </p:notesMasterIdLst>
  <p:sldIdLst>
    <p:sldId id="256" r:id="rId6"/>
    <p:sldId id="258" r:id="rId7"/>
    <p:sldId id="367" r:id="rId8"/>
    <p:sldId id="261" r:id="rId9"/>
    <p:sldId id="310" r:id="rId10"/>
    <p:sldId id="313" r:id="rId11"/>
    <p:sldId id="262" r:id="rId12"/>
    <p:sldId id="315" r:id="rId13"/>
    <p:sldId id="335" r:id="rId14"/>
    <p:sldId id="370" r:id="rId15"/>
    <p:sldId id="371" r:id="rId16"/>
    <p:sldId id="369" r:id="rId17"/>
    <p:sldId id="372" r:id="rId18"/>
    <p:sldId id="366" r:id="rId19"/>
    <p:sldId id="324" r:id="rId20"/>
    <p:sldId id="317" r:id="rId21"/>
    <p:sldId id="295" r:id="rId22"/>
  </p:sldIdLst>
  <p:sldSz cx="9144000" cy="5143500" type="screen16x9"/>
  <p:notesSz cx="6858000" cy="9144000"/>
  <p:embeddedFontLst>
    <p:embeddedFont>
      <p:font typeface="Fira Sans Extra Condensed Medium" panose="020B0604020202020204"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pen Sans ExtraBold" panose="020B0906030804020204" pitchFamily="34" charset="0"/>
      <p:bold r:id="rId32"/>
      <p:boldItalic r:id="rId33"/>
    </p:embeddedFont>
    <p:embeddedFont>
      <p:font typeface="Overpass Black" panose="020B0604020202020204" charset="0"/>
      <p:bold r:id="rId34"/>
      <p:boldItalic r:id="rId35"/>
    </p:embeddedFont>
    <p:embeddedFont>
      <p:font typeface="Proxima Nova" panose="020B0604020202020204" charset="0"/>
      <p:regular r:id="rId36"/>
      <p:bold r:id="rId37"/>
      <p:italic r:id="rId38"/>
      <p:boldItalic r:id="rId39"/>
    </p:embeddedFont>
    <p:embeddedFont>
      <p:font typeface="Proxima Nova Semibold" panose="020B0604020202020204" charset="0"/>
      <p:regular r:id="rId40"/>
      <p:bold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8EB1"/>
    <a:srgbClr val="1C2685"/>
    <a:srgbClr val="073763"/>
    <a:srgbClr val="A1B3C3"/>
    <a:srgbClr val="485C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D9AB7B-63BD-46DB-87EA-E890EE5DF53D}" v="2751" dt="2023-11-13T08:29:45.317"/>
    <p1510:client id="{A9817578-64C5-457A-A5EA-3CE62920A1F2}" v="98" dt="2023-11-12T09:26:03.552"/>
    <p1510:client id="{BC97AC65-ED02-4304-81F5-742EB1B36B59}" v="918" vWet="920" dt="2023-11-13T07:49:19.153"/>
  </p1510:revLst>
</p1510:revInfo>
</file>

<file path=ppt/tableStyles.xml><?xml version="1.0" encoding="utf-8"?>
<a:tblStyleLst xmlns:a="http://schemas.openxmlformats.org/drawingml/2006/main" def="{E6A70E46-A5C2-4A49-A8D9-C7A30E4D6079}">
  <a:tblStyle styleId="{E6A70E46-A5C2-4A49-A8D9-C7A30E4D60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119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6.xml"/><Relationship Id="rId34" Type="http://schemas.openxmlformats.org/officeDocument/2006/relationships/font" Target="fonts/font11.fntdata"/><Relationship Id="rId42" Type="http://schemas.openxmlformats.org/officeDocument/2006/relationships/font" Target="fonts/font19.fntdata"/><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39848 NGUYỄN QUỲNH TRANG" userId="408f1a58-a009-4e78-9c4a-c115d79e7039" providerId="ADAL" clId="{82D9AB7B-63BD-46DB-87EA-E890EE5DF53D}"/>
    <pc:docChg chg="undo custSel addSld delSld modSld sldOrd">
      <pc:chgData name="A39848 NGUYỄN QUỲNH TRANG" userId="408f1a58-a009-4e78-9c4a-c115d79e7039" providerId="ADAL" clId="{82D9AB7B-63BD-46DB-87EA-E890EE5DF53D}" dt="2023-11-13T08:29:45.317" v="2906"/>
      <pc:docMkLst>
        <pc:docMk/>
      </pc:docMkLst>
      <pc:sldChg chg="addSp delSp modSp mod">
        <pc:chgData name="A39848 NGUYỄN QUỲNH TRANG" userId="408f1a58-a009-4e78-9c4a-c115d79e7039" providerId="ADAL" clId="{82D9AB7B-63BD-46DB-87EA-E890EE5DF53D}" dt="2023-11-13T02:40:42.923" v="2602" actId="1076"/>
        <pc:sldMkLst>
          <pc:docMk/>
          <pc:sldMk cId="0" sldId="256"/>
        </pc:sldMkLst>
        <pc:spChg chg="add del mod">
          <ac:chgData name="A39848 NGUYỄN QUỲNH TRANG" userId="408f1a58-a009-4e78-9c4a-c115d79e7039" providerId="ADAL" clId="{82D9AB7B-63BD-46DB-87EA-E890EE5DF53D}" dt="2023-11-11T15:35:51.528" v="1321" actId="478"/>
          <ac:spMkLst>
            <pc:docMk/>
            <pc:sldMk cId="0" sldId="256"/>
            <ac:spMk id="3" creationId="{FE0A580C-D92C-8393-74B3-191BE83C7EB1}"/>
          </ac:spMkLst>
        </pc:spChg>
        <pc:spChg chg="mod">
          <ac:chgData name="A39848 NGUYỄN QUỲNH TRANG" userId="408f1a58-a009-4e78-9c4a-c115d79e7039" providerId="ADAL" clId="{82D9AB7B-63BD-46DB-87EA-E890EE5DF53D}" dt="2023-11-13T02:40:42.923" v="2602" actId="1076"/>
          <ac:spMkLst>
            <pc:docMk/>
            <pc:sldMk cId="0" sldId="256"/>
            <ac:spMk id="2128" creationId="{00000000-0000-0000-0000-000000000000}"/>
          </ac:spMkLst>
        </pc:spChg>
        <pc:spChg chg="del">
          <ac:chgData name="A39848 NGUYỄN QUỲNH TRANG" userId="408f1a58-a009-4e78-9c4a-c115d79e7039" providerId="ADAL" clId="{82D9AB7B-63BD-46DB-87EA-E890EE5DF53D}" dt="2023-11-11T15:35:47.729" v="1320" actId="478"/>
          <ac:spMkLst>
            <pc:docMk/>
            <pc:sldMk cId="0" sldId="256"/>
            <ac:spMk id="2129" creationId="{00000000-0000-0000-0000-000000000000}"/>
          </ac:spMkLst>
        </pc:spChg>
        <pc:picChg chg="mod">
          <ac:chgData name="A39848 NGUYỄN QUỲNH TRANG" userId="408f1a58-a009-4e78-9c4a-c115d79e7039" providerId="ADAL" clId="{82D9AB7B-63BD-46DB-87EA-E890EE5DF53D}" dt="2023-11-11T15:36:50.657" v="1337" actId="1076"/>
          <ac:picMkLst>
            <pc:docMk/>
            <pc:sldMk cId="0" sldId="256"/>
            <ac:picMk id="2127" creationId="{00000000-0000-0000-0000-000000000000}"/>
          </ac:picMkLst>
        </pc:picChg>
      </pc:sldChg>
      <pc:sldChg chg="modSp mod modAnim">
        <pc:chgData name="A39848 NGUYỄN QUỲNH TRANG" userId="408f1a58-a009-4e78-9c4a-c115d79e7039" providerId="ADAL" clId="{82D9AB7B-63BD-46DB-87EA-E890EE5DF53D}" dt="2023-11-13T02:52:29.085" v="2680"/>
        <pc:sldMkLst>
          <pc:docMk/>
          <pc:sldMk cId="0" sldId="258"/>
        </pc:sldMkLst>
        <pc:spChg chg="mod">
          <ac:chgData name="A39848 NGUYỄN QUỲNH TRANG" userId="408f1a58-a009-4e78-9c4a-c115d79e7039" providerId="ADAL" clId="{82D9AB7B-63BD-46DB-87EA-E890EE5DF53D}" dt="2023-11-11T14:09:20.340" v="59" actId="20577"/>
          <ac:spMkLst>
            <pc:docMk/>
            <pc:sldMk cId="0" sldId="258"/>
            <ac:spMk id="2" creationId="{9C1EC339-0D5D-E5A7-1481-B1D88AF78045}"/>
          </ac:spMkLst>
        </pc:spChg>
        <pc:spChg chg="mod">
          <ac:chgData name="A39848 NGUYỄN QUỲNH TRANG" userId="408f1a58-a009-4e78-9c4a-c115d79e7039" providerId="ADAL" clId="{82D9AB7B-63BD-46DB-87EA-E890EE5DF53D}" dt="2023-11-11T14:35:49.393" v="263" actId="1076"/>
          <ac:spMkLst>
            <pc:docMk/>
            <pc:sldMk cId="0" sldId="258"/>
            <ac:spMk id="6" creationId="{F7E43D82-0D80-6C22-C9C6-AFC64BF7788C}"/>
          </ac:spMkLst>
        </pc:spChg>
        <pc:spChg chg="mod">
          <ac:chgData name="A39848 NGUYỄN QUỲNH TRANG" userId="408f1a58-a009-4e78-9c4a-c115d79e7039" providerId="ADAL" clId="{82D9AB7B-63BD-46DB-87EA-E890EE5DF53D}" dt="2023-11-11T14:15:05.702" v="151" actId="20577"/>
          <ac:spMkLst>
            <pc:docMk/>
            <pc:sldMk cId="0" sldId="258"/>
            <ac:spMk id="8" creationId="{FF4D2B2A-3040-5624-A079-ABF88C6466CB}"/>
          </ac:spMkLst>
        </pc:spChg>
        <pc:spChg chg="mod">
          <ac:chgData name="A39848 NGUYỄN QUỲNH TRANG" userId="408f1a58-a009-4e78-9c4a-c115d79e7039" providerId="ADAL" clId="{82D9AB7B-63BD-46DB-87EA-E890EE5DF53D}" dt="2023-11-11T14:35:53.476" v="265" actId="1076"/>
          <ac:spMkLst>
            <pc:docMk/>
            <pc:sldMk cId="0" sldId="258"/>
            <ac:spMk id="2150" creationId="{00000000-0000-0000-0000-000000000000}"/>
          </ac:spMkLst>
        </pc:spChg>
        <pc:picChg chg="mod">
          <ac:chgData name="A39848 NGUYỄN QUỲNH TRANG" userId="408f1a58-a009-4e78-9c4a-c115d79e7039" providerId="ADAL" clId="{82D9AB7B-63BD-46DB-87EA-E890EE5DF53D}" dt="2023-11-11T14:35:56.237" v="266" actId="1076"/>
          <ac:picMkLst>
            <pc:docMk/>
            <pc:sldMk cId="0" sldId="258"/>
            <ac:picMk id="2146" creationId="{00000000-0000-0000-0000-000000000000}"/>
          </ac:picMkLst>
        </pc:picChg>
      </pc:sldChg>
      <pc:sldChg chg="modSp mod">
        <pc:chgData name="A39848 NGUYỄN QUỲNH TRANG" userId="408f1a58-a009-4e78-9c4a-c115d79e7039" providerId="ADAL" clId="{82D9AB7B-63BD-46DB-87EA-E890EE5DF53D}" dt="2023-11-11T14:15:54.498" v="262" actId="1076"/>
        <pc:sldMkLst>
          <pc:docMk/>
          <pc:sldMk cId="0" sldId="261"/>
        </pc:sldMkLst>
        <pc:spChg chg="mod">
          <ac:chgData name="A39848 NGUYỄN QUỲNH TRANG" userId="408f1a58-a009-4e78-9c4a-c115d79e7039" providerId="ADAL" clId="{82D9AB7B-63BD-46DB-87EA-E890EE5DF53D}" dt="2023-11-11T14:15:54.498" v="262" actId="1076"/>
          <ac:spMkLst>
            <pc:docMk/>
            <pc:sldMk cId="0" sldId="261"/>
            <ac:spMk id="2187" creationId="{00000000-0000-0000-0000-000000000000}"/>
          </ac:spMkLst>
        </pc:spChg>
      </pc:sldChg>
      <pc:sldChg chg="addSp delSp modSp mod modAnim">
        <pc:chgData name="A39848 NGUYỄN QUỲNH TRANG" userId="408f1a58-a009-4e78-9c4a-c115d79e7039" providerId="ADAL" clId="{82D9AB7B-63BD-46DB-87EA-E890EE5DF53D}" dt="2023-11-13T08:28:38.178" v="2895"/>
        <pc:sldMkLst>
          <pc:docMk/>
          <pc:sldMk cId="0" sldId="262"/>
        </pc:sldMkLst>
        <pc:spChg chg="mod">
          <ac:chgData name="A39848 NGUYỄN QUỲNH TRANG" userId="408f1a58-a009-4e78-9c4a-c115d79e7039" providerId="ADAL" clId="{82D9AB7B-63BD-46DB-87EA-E890EE5DF53D}" dt="2023-11-12T15:36:14.543" v="1402" actId="14100"/>
          <ac:spMkLst>
            <pc:docMk/>
            <pc:sldMk cId="0" sldId="262"/>
            <ac:spMk id="12" creationId="{6145E420-EEAD-4A9F-CD34-80A025D1D7F5}"/>
          </ac:spMkLst>
        </pc:spChg>
        <pc:spChg chg="mod">
          <ac:chgData name="A39848 NGUYỄN QUỲNH TRANG" userId="408f1a58-a009-4e78-9c4a-c115d79e7039" providerId="ADAL" clId="{82D9AB7B-63BD-46DB-87EA-E890EE5DF53D}" dt="2023-11-11T15:19:29.521" v="716" actId="1076"/>
          <ac:spMkLst>
            <pc:docMk/>
            <pc:sldMk cId="0" sldId="262"/>
            <ac:spMk id="16" creationId="{60FE054E-4969-E5E4-2BA6-A534097B77B4}"/>
          </ac:spMkLst>
        </pc:spChg>
        <pc:spChg chg="mod">
          <ac:chgData name="A39848 NGUYỄN QUỲNH TRANG" userId="408f1a58-a009-4e78-9c4a-c115d79e7039" providerId="ADAL" clId="{82D9AB7B-63BD-46DB-87EA-E890EE5DF53D}" dt="2023-11-12T15:36:05.728" v="1397" actId="1076"/>
          <ac:spMkLst>
            <pc:docMk/>
            <pc:sldMk cId="0" sldId="262"/>
            <ac:spMk id="22" creationId="{174E7B7E-BF16-FD59-79AA-D486A89D492E}"/>
          </ac:spMkLst>
        </pc:spChg>
        <pc:spChg chg="mod">
          <ac:chgData name="A39848 NGUYỄN QUỲNH TRANG" userId="408f1a58-a009-4e78-9c4a-c115d79e7039" providerId="ADAL" clId="{82D9AB7B-63BD-46DB-87EA-E890EE5DF53D}" dt="2023-11-12T15:36:12.008" v="1401" actId="1076"/>
          <ac:spMkLst>
            <pc:docMk/>
            <pc:sldMk cId="0" sldId="262"/>
            <ac:spMk id="2203" creationId="{00000000-0000-0000-0000-000000000000}"/>
          </ac:spMkLst>
        </pc:spChg>
        <pc:spChg chg="mod">
          <ac:chgData name="A39848 NGUYỄN QUỲNH TRANG" userId="408f1a58-a009-4e78-9c4a-c115d79e7039" providerId="ADAL" clId="{82D9AB7B-63BD-46DB-87EA-E890EE5DF53D}" dt="2023-11-13T02:45:39.984" v="2627" actId="1076"/>
          <ac:spMkLst>
            <pc:docMk/>
            <pc:sldMk cId="0" sldId="262"/>
            <ac:spMk id="2211" creationId="{00000000-0000-0000-0000-000000000000}"/>
          </ac:spMkLst>
        </pc:spChg>
        <pc:grpChg chg="mod">
          <ac:chgData name="A39848 NGUYỄN QUỲNH TRANG" userId="408f1a58-a009-4e78-9c4a-c115d79e7039" providerId="ADAL" clId="{82D9AB7B-63BD-46DB-87EA-E890EE5DF53D}" dt="2023-11-11T15:19:26.721" v="715" actId="1076"/>
          <ac:grpSpMkLst>
            <pc:docMk/>
            <pc:sldMk cId="0" sldId="262"/>
            <ac:grpSpMk id="2" creationId="{263EFBD6-0C28-F87A-A8BE-B40B059D600B}"/>
          </ac:grpSpMkLst>
        </pc:grpChg>
        <pc:grpChg chg="mod">
          <ac:chgData name="A39848 NGUYỄN QUỲNH TRANG" userId="408f1a58-a009-4e78-9c4a-c115d79e7039" providerId="ADAL" clId="{82D9AB7B-63BD-46DB-87EA-E890EE5DF53D}" dt="2023-11-11T15:19:20.313" v="714" actId="1076"/>
          <ac:grpSpMkLst>
            <pc:docMk/>
            <pc:sldMk cId="0" sldId="262"/>
            <ac:grpSpMk id="3" creationId="{42099D03-1D07-6019-28D9-1AD86378C141}"/>
          </ac:grpSpMkLst>
        </pc:grpChg>
        <pc:grpChg chg="mod">
          <ac:chgData name="A39848 NGUYỄN QUỲNH TRANG" userId="408f1a58-a009-4e78-9c4a-c115d79e7039" providerId="ADAL" clId="{82D9AB7B-63BD-46DB-87EA-E890EE5DF53D}" dt="2023-11-11T15:12:45.283" v="695" actId="1076"/>
          <ac:grpSpMkLst>
            <pc:docMk/>
            <pc:sldMk cId="0" sldId="262"/>
            <ac:grpSpMk id="4" creationId="{E9CAD176-04A3-DE9F-F7F6-2411EC712CD5}"/>
          </ac:grpSpMkLst>
        </pc:grpChg>
        <pc:picChg chg="del">
          <ac:chgData name="A39848 NGUYỄN QUỲNH TRANG" userId="408f1a58-a009-4e78-9c4a-c115d79e7039" providerId="ADAL" clId="{82D9AB7B-63BD-46DB-87EA-E890EE5DF53D}" dt="2023-11-12T15:35:53.516" v="1393" actId="478"/>
          <ac:picMkLst>
            <pc:docMk/>
            <pc:sldMk cId="0" sldId="262"/>
            <ac:picMk id="10" creationId="{A01B6231-5C75-181B-545E-297BAB7341D7}"/>
          </ac:picMkLst>
        </pc:picChg>
        <pc:picChg chg="add mod">
          <ac:chgData name="A39848 NGUYỄN QUỲNH TRANG" userId="408f1a58-a009-4e78-9c4a-c115d79e7039" providerId="ADAL" clId="{82D9AB7B-63BD-46DB-87EA-E890EE5DF53D}" dt="2023-11-12T15:36:18.472" v="1403" actId="1076"/>
          <ac:picMkLst>
            <pc:docMk/>
            <pc:sldMk cId="0" sldId="262"/>
            <ac:picMk id="18" creationId="{E1750427-91FC-2700-9BD7-0CCEFF1A18D6}"/>
          </ac:picMkLst>
        </pc:picChg>
      </pc:sldChg>
      <pc:sldChg chg="del mod modShow">
        <pc:chgData name="A39848 NGUYỄN QUỲNH TRANG" userId="408f1a58-a009-4e78-9c4a-c115d79e7039" providerId="ADAL" clId="{82D9AB7B-63BD-46DB-87EA-E890EE5DF53D}" dt="2023-11-11T15:19:02.416" v="710" actId="2696"/>
        <pc:sldMkLst>
          <pc:docMk/>
          <pc:sldMk cId="0" sldId="263"/>
        </pc:sldMkLst>
      </pc:sldChg>
      <pc:sldChg chg="addSp delSp modSp mod">
        <pc:chgData name="A39848 NGUYỄN QUỲNH TRANG" userId="408f1a58-a009-4e78-9c4a-c115d79e7039" providerId="ADAL" clId="{82D9AB7B-63BD-46DB-87EA-E890EE5DF53D}" dt="2023-11-13T02:39:30.714" v="2601" actId="1076"/>
        <pc:sldMkLst>
          <pc:docMk/>
          <pc:sldMk cId="0" sldId="295"/>
        </pc:sldMkLst>
        <pc:spChg chg="del">
          <ac:chgData name="A39848 NGUYỄN QUỲNH TRANG" userId="408f1a58-a009-4e78-9c4a-c115d79e7039" providerId="ADAL" clId="{82D9AB7B-63BD-46DB-87EA-E890EE5DF53D}" dt="2023-11-13T02:39:23.359" v="2598" actId="478"/>
          <ac:spMkLst>
            <pc:docMk/>
            <pc:sldMk cId="0" sldId="295"/>
            <ac:spMk id="3539" creationId="{00000000-0000-0000-0000-000000000000}"/>
          </ac:spMkLst>
        </pc:spChg>
        <pc:picChg chg="mod">
          <ac:chgData name="A39848 NGUYỄN QUỲNH TRANG" userId="408f1a58-a009-4e78-9c4a-c115d79e7039" providerId="ADAL" clId="{82D9AB7B-63BD-46DB-87EA-E890EE5DF53D}" dt="2023-11-13T02:39:30.714" v="2601" actId="1076"/>
          <ac:picMkLst>
            <pc:docMk/>
            <pc:sldMk cId="0" sldId="295"/>
            <ac:picMk id="2" creationId="{D053D616-70EE-022D-12CD-F0727638B340}"/>
          </ac:picMkLst>
        </pc:picChg>
        <pc:picChg chg="del">
          <ac:chgData name="A39848 NGUYỄN QUỲNH TRANG" userId="408f1a58-a009-4e78-9c4a-c115d79e7039" providerId="ADAL" clId="{82D9AB7B-63BD-46DB-87EA-E890EE5DF53D}" dt="2023-11-13T02:38:37.320" v="2589" actId="478"/>
          <ac:picMkLst>
            <pc:docMk/>
            <pc:sldMk cId="0" sldId="295"/>
            <ac:picMk id="3" creationId="{DBEA64E1-43E0-A697-B754-A20DD4EA5FA9}"/>
          </ac:picMkLst>
        </pc:picChg>
        <pc:picChg chg="add del mod">
          <ac:chgData name="A39848 NGUYỄN QUỲNH TRANG" userId="408f1a58-a009-4e78-9c4a-c115d79e7039" providerId="ADAL" clId="{82D9AB7B-63BD-46DB-87EA-E890EE5DF53D}" dt="2023-11-13T02:39:21.039" v="2597" actId="478"/>
          <ac:picMkLst>
            <pc:docMk/>
            <pc:sldMk cId="0" sldId="295"/>
            <ac:picMk id="3547" creationId="{00000000-0000-0000-0000-000000000000}"/>
          </ac:picMkLst>
        </pc:picChg>
        <pc:picChg chg="del mod">
          <ac:chgData name="A39848 NGUYỄN QUỲNH TRANG" userId="408f1a58-a009-4e78-9c4a-c115d79e7039" providerId="ADAL" clId="{82D9AB7B-63BD-46DB-87EA-E890EE5DF53D}" dt="2023-11-13T02:39:24.082" v="2599" actId="478"/>
          <ac:picMkLst>
            <pc:docMk/>
            <pc:sldMk cId="0" sldId="295"/>
            <ac:picMk id="3548" creationId="{00000000-0000-0000-0000-000000000000}"/>
          </ac:picMkLst>
        </pc:picChg>
        <pc:picChg chg="del">
          <ac:chgData name="A39848 NGUYỄN QUỲNH TRANG" userId="408f1a58-a009-4e78-9c4a-c115d79e7039" providerId="ADAL" clId="{82D9AB7B-63BD-46DB-87EA-E890EE5DF53D}" dt="2023-11-13T02:39:24.986" v="2600" actId="478"/>
          <ac:picMkLst>
            <pc:docMk/>
            <pc:sldMk cId="0" sldId="295"/>
            <ac:picMk id="3549" creationId="{00000000-0000-0000-0000-000000000000}"/>
          </ac:picMkLst>
        </pc:picChg>
      </pc:sldChg>
      <pc:sldChg chg="addSp delSp modSp mod modAnim">
        <pc:chgData name="A39848 NGUYỄN QUỲNH TRANG" userId="408f1a58-a009-4e78-9c4a-c115d79e7039" providerId="ADAL" clId="{82D9AB7B-63BD-46DB-87EA-E890EE5DF53D}" dt="2023-11-13T02:43:23.312" v="2611"/>
        <pc:sldMkLst>
          <pc:docMk/>
          <pc:sldMk cId="3436595984" sldId="310"/>
        </pc:sldMkLst>
        <pc:spChg chg="del mod topLvl">
          <ac:chgData name="A39848 NGUYỄN QUỲNH TRANG" userId="408f1a58-a009-4e78-9c4a-c115d79e7039" providerId="ADAL" clId="{82D9AB7B-63BD-46DB-87EA-E890EE5DF53D}" dt="2023-11-11T15:14:15.356" v="697" actId="478"/>
          <ac:spMkLst>
            <pc:docMk/>
            <pc:sldMk cId="3436595984" sldId="310"/>
            <ac:spMk id="4" creationId="{925FDC66-529C-E98B-3AFB-7CDEF61A7BC9}"/>
          </ac:spMkLst>
        </pc:spChg>
        <pc:spChg chg="mod">
          <ac:chgData name="A39848 NGUYỄN QUỲNH TRANG" userId="408f1a58-a009-4e78-9c4a-c115d79e7039" providerId="ADAL" clId="{82D9AB7B-63BD-46DB-87EA-E890EE5DF53D}" dt="2023-11-11T14:40:46.251" v="310" actId="20577"/>
          <ac:spMkLst>
            <pc:docMk/>
            <pc:sldMk cId="3436595984" sldId="310"/>
            <ac:spMk id="2480" creationId="{00000000-0000-0000-0000-000000000000}"/>
          </ac:spMkLst>
        </pc:spChg>
        <pc:spChg chg="mod">
          <ac:chgData name="A39848 NGUYỄN QUỲNH TRANG" userId="408f1a58-a009-4e78-9c4a-c115d79e7039" providerId="ADAL" clId="{82D9AB7B-63BD-46DB-87EA-E890EE5DF53D}" dt="2023-11-11T15:12:23.730" v="694" actId="1076"/>
          <ac:spMkLst>
            <pc:docMk/>
            <pc:sldMk cId="3436595984" sldId="310"/>
            <ac:spMk id="2487" creationId="{00000000-0000-0000-0000-000000000000}"/>
          </ac:spMkLst>
        </pc:spChg>
        <pc:grpChg chg="add del mod">
          <ac:chgData name="A39848 NGUYỄN QUỲNH TRANG" userId="408f1a58-a009-4e78-9c4a-c115d79e7039" providerId="ADAL" clId="{82D9AB7B-63BD-46DB-87EA-E890EE5DF53D}" dt="2023-11-11T15:14:15.356" v="697" actId="478"/>
          <ac:grpSpMkLst>
            <pc:docMk/>
            <pc:sldMk cId="3436595984" sldId="310"/>
            <ac:grpSpMk id="2" creationId="{C9386B3B-7957-0AB3-C43B-C1379DFE9028}"/>
          </ac:grpSpMkLst>
        </pc:grpChg>
        <pc:picChg chg="mod topLvl">
          <ac:chgData name="A39848 NGUYỄN QUỲNH TRANG" userId="408f1a58-a009-4e78-9c4a-c115d79e7039" providerId="ADAL" clId="{82D9AB7B-63BD-46DB-87EA-E890EE5DF53D}" dt="2023-11-11T15:14:34.288" v="706" actId="1076"/>
          <ac:picMkLst>
            <pc:docMk/>
            <pc:sldMk cId="3436595984" sldId="310"/>
            <ac:picMk id="3" creationId="{BD1354F6-7A23-B41E-C457-AB1733686F43}"/>
          </ac:picMkLst>
        </pc:picChg>
        <pc:picChg chg="del">
          <ac:chgData name="A39848 NGUYỄN QUỲNH TRANG" userId="408f1a58-a009-4e78-9c4a-c115d79e7039" providerId="ADAL" clId="{82D9AB7B-63BD-46DB-87EA-E890EE5DF53D}" dt="2023-11-11T14:41:52.119" v="313" actId="478"/>
          <ac:picMkLst>
            <pc:docMk/>
            <pc:sldMk cId="3436595984" sldId="310"/>
            <ac:picMk id="9" creationId="{123DA719-F65F-5115-AA49-C1D39610F934}"/>
          </ac:picMkLst>
        </pc:picChg>
      </pc:sldChg>
      <pc:sldChg chg="modSp mod">
        <pc:chgData name="A39848 NGUYỄN QUỲNH TRANG" userId="408f1a58-a009-4e78-9c4a-c115d79e7039" providerId="ADAL" clId="{82D9AB7B-63BD-46DB-87EA-E890EE5DF53D}" dt="2023-11-11T15:07:20.731" v="542" actId="1076"/>
        <pc:sldMkLst>
          <pc:docMk/>
          <pc:sldMk cId="3118635769" sldId="313"/>
        </pc:sldMkLst>
        <pc:spChg chg="mod">
          <ac:chgData name="A39848 NGUYỄN QUỲNH TRANG" userId="408f1a58-a009-4e78-9c4a-c115d79e7039" providerId="ADAL" clId="{82D9AB7B-63BD-46DB-87EA-E890EE5DF53D}" dt="2023-11-11T15:07:20.731" v="542" actId="1076"/>
          <ac:spMkLst>
            <pc:docMk/>
            <pc:sldMk cId="3118635769" sldId="313"/>
            <ac:spMk id="14" creationId="{2D8C9C44-3507-8B39-3D47-DF7275B3CC83}"/>
          </ac:spMkLst>
        </pc:spChg>
      </pc:sldChg>
      <pc:sldChg chg="modSp mod">
        <pc:chgData name="A39848 NGUYỄN QUỲNH TRANG" userId="408f1a58-a009-4e78-9c4a-c115d79e7039" providerId="ADAL" clId="{82D9AB7B-63BD-46DB-87EA-E890EE5DF53D}" dt="2023-11-11T15:08:07.860" v="614" actId="1076"/>
        <pc:sldMkLst>
          <pc:docMk/>
          <pc:sldMk cId="4094386073" sldId="315"/>
        </pc:sldMkLst>
        <pc:spChg chg="mod">
          <ac:chgData name="A39848 NGUYỄN QUỲNH TRANG" userId="408f1a58-a009-4e78-9c4a-c115d79e7039" providerId="ADAL" clId="{82D9AB7B-63BD-46DB-87EA-E890EE5DF53D}" dt="2023-11-11T15:08:07.860" v="614" actId="1076"/>
          <ac:spMkLst>
            <pc:docMk/>
            <pc:sldMk cId="4094386073" sldId="315"/>
            <ac:spMk id="14" creationId="{2D8C9C44-3507-8B39-3D47-DF7275B3CC83}"/>
          </ac:spMkLst>
        </pc:spChg>
      </pc:sldChg>
      <pc:sldChg chg="addSp delSp modSp mod addAnim delAnim modAnim">
        <pc:chgData name="A39848 NGUYỄN QUỲNH TRANG" userId="408f1a58-a009-4e78-9c4a-c115d79e7039" providerId="ADAL" clId="{82D9AB7B-63BD-46DB-87EA-E890EE5DF53D}" dt="2023-11-13T02:50:50.510" v="2679"/>
        <pc:sldMkLst>
          <pc:docMk/>
          <pc:sldMk cId="2436360870" sldId="317"/>
        </pc:sldMkLst>
        <pc:spChg chg="add del mod">
          <ac:chgData name="A39848 NGUYỄN QUỲNH TRANG" userId="408f1a58-a009-4e78-9c4a-c115d79e7039" providerId="ADAL" clId="{82D9AB7B-63BD-46DB-87EA-E890EE5DF53D}" dt="2023-11-13T02:29:32.277" v="1743" actId="478"/>
          <ac:spMkLst>
            <pc:docMk/>
            <pc:sldMk cId="2436360870" sldId="317"/>
            <ac:spMk id="3" creationId="{8A3631A2-FA04-E9C8-2DA4-638AEE03766E}"/>
          </ac:spMkLst>
        </pc:spChg>
        <pc:spChg chg="add del mod">
          <ac:chgData name="A39848 NGUYỄN QUỲNH TRANG" userId="408f1a58-a009-4e78-9c4a-c115d79e7039" providerId="ADAL" clId="{82D9AB7B-63BD-46DB-87EA-E890EE5DF53D}" dt="2023-11-13T02:29:38.840" v="1746" actId="478"/>
          <ac:spMkLst>
            <pc:docMk/>
            <pc:sldMk cId="2436360870" sldId="317"/>
            <ac:spMk id="5" creationId="{50FA79A8-C2A9-1ED5-8FEE-CE94EFA265C5}"/>
          </ac:spMkLst>
        </pc:spChg>
        <pc:spChg chg="add del mod">
          <ac:chgData name="A39848 NGUYỄN QUỲNH TRANG" userId="408f1a58-a009-4e78-9c4a-c115d79e7039" providerId="ADAL" clId="{82D9AB7B-63BD-46DB-87EA-E890EE5DF53D}" dt="2023-11-13T02:29:40.165" v="1747" actId="478"/>
          <ac:spMkLst>
            <pc:docMk/>
            <pc:sldMk cId="2436360870" sldId="317"/>
            <ac:spMk id="7" creationId="{2B13A10C-D353-8901-FEFA-0C3BE503960D}"/>
          </ac:spMkLst>
        </pc:spChg>
        <pc:spChg chg="add del mod">
          <ac:chgData name="A39848 NGUYỄN QUỲNH TRANG" userId="408f1a58-a009-4e78-9c4a-c115d79e7039" providerId="ADAL" clId="{82D9AB7B-63BD-46DB-87EA-E890EE5DF53D}" dt="2023-11-13T02:36:27.907" v="2563" actId="478"/>
          <ac:spMkLst>
            <pc:docMk/>
            <pc:sldMk cId="2436360870" sldId="317"/>
            <ac:spMk id="10" creationId="{22DC2A6F-441F-8E3F-B2AB-4769D544282A}"/>
          </ac:spMkLst>
        </pc:spChg>
        <pc:spChg chg="add del mod">
          <ac:chgData name="A39848 NGUYỄN QUỲNH TRANG" userId="408f1a58-a009-4e78-9c4a-c115d79e7039" providerId="ADAL" clId="{82D9AB7B-63BD-46DB-87EA-E890EE5DF53D}" dt="2023-11-13T02:36:44.554" v="2567" actId="478"/>
          <ac:spMkLst>
            <pc:docMk/>
            <pc:sldMk cId="2436360870" sldId="317"/>
            <ac:spMk id="12" creationId="{0902B092-CAA1-C556-227F-67B8A28533C8}"/>
          </ac:spMkLst>
        </pc:spChg>
        <pc:spChg chg="add mod">
          <ac:chgData name="A39848 NGUYỄN QUỲNH TRANG" userId="408f1a58-a009-4e78-9c4a-c115d79e7039" providerId="ADAL" clId="{82D9AB7B-63BD-46DB-87EA-E890EE5DF53D}" dt="2023-11-13T02:38:18.151" v="2585" actId="20577"/>
          <ac:spMkLst>
            <pc:docMk/>
            <pc:sldMk cId="2436360870" sldId="317"/>
            <ac:spMk id="13" creationId="{E8E094E2-5242-5B7C-E6C7-43B0D4563E3B}"/>
          </ac:spMkLst>
        </pc:spChg>
        <pc:spChg chg="mod">
          <ac:chgData name="A39848 NGUYỄN QUỲNH TRANG" userId="408f1a58-a009-4e78-9c4a-c115d79e7039" providerId="ADAL" clId="{82D9AB7B-63BD-46DB-87EA-E890EE5DF53D}" dt="2023-11-13T02:35:37.619" v="2554" actId="1076"/>
          <ac:spMkLst>
            <pc:docMk/>
            <pc:sldMk cId="2436360870" sldId="317"/>
            <ac:spMk id="3494" creationId="{00000000-0000-0000-0000-000000000000}"/>
          </ac:spMkLst>
        </pc:spChg>
        <pc:spChg chg="del">
          <ac:chgData name="A39848 NGUYỄN QUỲNH TRANG" userId="408f1a58-a009-4e78-9c4a-c115d79e7039" providerId="ADAL" clId="{82D9AB7B-63BD-46DB-87EA-E890EE5DF53D}" dt="2023-11-13T02:29:34.678" v="1744" actId="478"/>
          <ac:spMkLst>
            <pc:docMk/>
            <pc:sldMk cId="2436360870" sldId="317"/>
            <ac:spMk id="3495" creationId="{00000000-0000-0000-0000-000000000000}"/>
          </ac:spMkLst>
        </pc:spChg>
        <pc:spChg chg="add del mod">
          <ac:chgData name="A39848 NGUYỄN QUỲNH TRANG" userId="408f1a58-a009-4e78-9c4a-c115d79e7039" providerId="ADAL" clId="{82D9AB7B-63BD-46DB-87EA-E890EE5DF53D}" dt="2023-11-13T02:36:40.054" v="2566" actId="478"/>
          <ac:spMkLst>
            <pc:docMk/>
            <pc:sldMk cId="2436360870" sldId="317"/>
            <ac:spMk id="3496" creationId="{00000000-0000-0000-0000-000000000000}"/>
          </ac:spMkLst>
        </pc:spChg>
        <pc:spChg chg="del">
          <ac:chgData name="A39848 NGUYỄN QUỲNH TRANG" userId="408f1a58-a009-4e78-9c4a-c115d79e7039" providerId="ADAL" clId="{82D9AB7B-63BD-46DB-87EA-E890EE5DF53D}" dt="2023-11-13T02:29:37.420" v="1745" actId="478"/>
          <ac:spMkLst>
            <pc:docMk/>
            <pc:sldMk cId="2436360870" sldId="317"/>
            <ac:spMk id="3497" creationId="{00000000-0000-0000-0000-000000000000}"/>
          </ac:spMkLst>
        </pc:spChg>
        <pc:spChg chg="del mod">
          <ac:chgData name="A39848 NGUYỄN QUỲNH TRANG" userId="408f1a58-a009-4e78-9c4a-c115d79e7039" providerId="ADAL" clId="{82D9AB7B-63BD-46DB-87EA-E890EE5DF53D}" dt="2023-11-13T02:29:30.590" v="1742" actId="478"/>
          <ac:spMkLst>
            <pc:docMk/>
            <pc:sldMk cId="2436360870" sldId="317"/>
            <ac:spMk id="3498" creationId="{00000000-0000-0000-0000-000000000000}"/>
          </ac:spMkLst>
        </pc:spChg>
        <pc:picChg chg="add mod">
          <ac:chgData name="A39848 NGUYỄN QUỲNH TRANG" userId="408f1a58-a009-4e78-9c4a-c115d79e7039" providerId="ADAL" clId="{82D9AB7B-63BD-46DB-87EA-E890EE5DF53D}" dt="2023-11-13T02:50:23.390" v="2673" actId="1076"/>
          <ac:picMkLst>
            <pc:docMk/>
            <pc:sldMk cId="2436360870" sldId="317"/>
            <ac:picMk id="8" creationId="{F4F68750-0626-E182-8C56-FE93B6E845DF}"/>
          </ac:picMkLst>
        </pc:picChg>
        <pc:picChg chg="add del mod">
          <ac:chgData name="A39848 NGUYỄN QUỲNH TRANG" userId="408f1a58-a009-4e78-9c4a-c115d79e7039" providerId="ADAL" clId="{82D9AB7B-63BD-46DB-87EA-E890EE5DF53D}" dt="2023-11-13T02:39:16.217" v="2596" actId="478"/>
          <ac:picMkLst>
            <pc:docMk/>
            <pc:sldMk cId="2436360870" sldId="317"/>
            <ac:picMk id="14" creationId="{9BB82FCB-3B52-D659-041B-13BE52AD3E6E}"/>
          </ac:picMkLst>
        </pc:picChg>
      </pc:sldChg>
      <pc:sldChg chg="addSp delSp modSp mod modAnim">
        <pc:chgData name="A39848 NGUYỄN QUỲNH TRANG" userId="408f1a58-a009-4e78-9c4a-c115d79e7039" providerId="ADAL" clId="{82D9AB7B-63BD-46DB-87EA-E890EE5DF53D}" dt="2023-11-13T02:50:10.313" v="2671"/>
        <pc:sldMkLst>
          <pc:docMk/>
          <pc:sldMk cId="3352363381" sldId="324"/>
        </pc:sldMkLst>
        <pc:spChg chg="add mod">
          <ac:chgData name="A39848 NGUYỄN QUỲNH TRANG" userId="408f1a58-a009-4e78-9c4a-c115d79e7039" providerId="ADAL" clId="{82D9AB7B-63BD-46DB-87EA-E890EE5DF53D}" dt="2023-11-13T02:23:16.450" v="1711" actId="20577"/>
          <ac:spMkLst>
            <pc:docMk/>
            <pc:sldMk cId="3352363381" sldId="324"/>
            <ac:spMk id="2" creationId="{66928E20-0ED9-DF01-206B-9F84584F1C74}"/>
          </ac:spMkLst>
        </pc:spChg>
        <pc:spChg chg="del topLvl">
          <ac:chgData name="A39848 NGUYỄN QUỲNH TRANG" userId="408f1a58-a009-4e78-9c4a-c115d79e7039" providerId="ADAL" clId="{82D9AB7B-63BD-46DB-87EA-E890EE5DF53D}" dt="2023-11-13T02:13:26.755" v="1425" actId="478"/>
          <ac:spMkLst>
            <pc:docMk/>
            <pc:sldMk cId="3352363381" sldId="324"/>
            <ac:spMk id="26" creationId="{C7AC1E15-29B0-BE61-FD6A-C23561F03C3C}"/>
          </ac:spMkLst>
        </pc:spChg>
        <pc:spChg chg="del topLvl">
          <ac:chgData name="A39848 NGUYỄN QUỲNH TRANG" userId="408f1a58-a009-4e78-9c4a-c115d79e7039" providerId="ADAL" clId="{82D9AB7B-63BD-46DB-87EA-E890EE5DF53D}" dt="2023-11-13T02:13:28.948" v="1426" actId="478"/>
          <ac:spMkLst>
            <pc:docMk/>
            <pc:sldMk cId="3352363381" sldId="324"/>
            <ac:spMk id="33" creationId="{384809D1-546E-5036-001F-1100F3D6B2BC}"/>
          </ac:spMkLst>
        </pc:spChg>
        <pc:spChg chg="mod">
          <ac:chgData name="A39848 NGUYỄN QUỲNH TRANG" userId="408f1a58-a009-4e78-9c4a-c115d79e7039" providerId="ADAL" clId="{82D9AB7B-63BD-46DB-87EA-E890EE5DF53D}" dt="2023-11-13T02:15:20.180" v="1491" actId="20577"/>
          <ac:spMkLst>
            <pc:docMk/>
            <pc:sldMk cId="3352363381" sldId="324"/>
            <ac:spMk id="2287" creationId="{00000000-0000-0000-0000-000000000000}"/>
          </ac:spMkLst>
        </pc:spChg>
        <pc:spChg chg="del topLvl">
          <ac:chgData name="A39848 NGUYỄN QUỲNH TRANG" userId="408f1a58-a009-4e78-9c4a-c115d79e7039" providerId="ADAL" clId="{82D9AB7B-63BD-46DB-87EA-E890EE5DF53D}" dt="2023-11-13T02:13:31.228" v="1427" actId="478"/>
          <ac:spMkLst>
            <pc:docMk/>
            <pc:sldMk cId="3352363381" sldId="324"/>
            <ac:spMk id="2332" creationId="{7E15E694-EC07-8231-32E2-596B5650A010}"/>
          </ac:spMkLst>
        </pc:spChg>
        <pc:spChg chg="del topLvl">
          <ac:chgData name="A39848 NGUYỄN QUỲNH TRANG" userId="408f1a58-a009-4e78-9c4a-c115d79e7039" providerId="ADAL" clId="{82D9AB7B-63BD-46DB-87EA-E890EE5DF53D}" dt="2023-11-13T02:13:34.922" v="1429" actId="478"/>
          <ac:spMkLst>
            <pc:docMk/>
            <pc:sldMk cId="3352363381" sldId="324"/>
            <ac:spMk id="2333" creationId="{3A0E8144-FFD6-200B-9C2C-D05F76B422D8}"/>
          </ac:spMkLst>
        </pc:spChg>
        <pc:spChg chg="del topLvl">
          <ac:chgData name="A39848 NGUYỄN QUỲNH TRANG" userId="408f1a58-a009-4e78-9c4a-c115d79e7039" providerId="ADAL" clId="{82D9AB7B-63BD-46DB-87EA-E890EE5DF53D}" dt="2023-11-13T02:13:32.919" v="1428" actId="478"/>
          <ac:spMkLst>
            <pc:docMk/>
            <pc:sldMk cId="3352363381" sldId="324"/>
            <ac:spMk id="2335" creationId="{E4FF4114-6AA6-BD71-DBA3-C7AEBE778F88}"/>
          </ac:spMkLst>
        </pc:spChg>
        <pc:grpChg chg="del">
          <ac:chgData name="A39848 NGUYỄN QUỲNH TRANG" userId="408f1a58-a009-4e78-9c4a-c115d79e7039" providerId="ADAL" clId="{82D9AB7B-63BD-46DB-87EA-E890EE5DF53D}" dt="2023-11-13T02:13:34.922" v="1429" actId="478"/>
          <ac:grpSpMkLst>
            <pc:docMk/>
            <pc:sldMk cId="3352363381" sldId="324"/>
            <ac:grpSpMk id="2344" creationId="{C6A33FFD-DE16-CFFE-EF8D-D03DD4E40CED}"/>
          </ac:grpSpMkLst>
        </pc:grpChg>
        <pc:grpChg chg="del">
          <ac:chgData name="A39848 NGUYỄN QUỲNH TRANG" userId="408f1a58-a009-4e78-9c4a-c115d79e7039" providerId="ADAL" clId="{82D9AB7B-63BD-46DB-87EA-E890EE5DF53D}" dt="2023-11-13T02:13:32.919" v="1428" actId="478"/>
          <ac:grpSpMkLst>
            <pc:docMk/>
            <pc:sldMk cId="3352363381" sldId="324"/>
            <ac:grpSpMk id="2345" creationId="{E89FCFBC-858C-2DE2-F275-E3C652D3C7C8}"/>
          </ac:grpSpMkLst>
        </pc:grpChg>
        <pc:grpChg chg="add del">
          <ac:chgData name="A39848 NGUYỄN QUỲNH TRANG" userId="408f1a58-a009-4e78-9c4a-c115d79e7039" providerId="ADAL" clId="{82D9AB7B-63BD-46DB-87EA-E890EE5DF53D}" dt="2023-11-13T02:13:26.755" v="1425" actId="478"/>
          <ac:grpSpMkLst>
            <pc:docMk/>
            <pc:sldMk cId="3352363381" sldId="324"/>
            <ac:grpSpMk id="2346" creationId="{BFA5D748-3FA9-E940-11FF-8DF5C7F65041}"/>
          </ac:grpSpMkLst>
        </pc:grpChg>
        <pc:grpChg chg="del">
          <ac:chgData name="A39848 NGUYỄN QUỲNH TRANG" userId="408f1a58-a009-4e78-9c4a-c115d79e7039" providerId="ADAL" clId="{82D9AB7B-63BD-46DB-87EA-E890EE5DF53D}" dt="2023-11-13T02:13:28.948" v="1426" actId="478"/>
          <ac:grpSpMkLst>
            <pc:docMk/>
            <pc:sldMk cId="3352363381" sldId="324"/>
            <ac:grpSpMk id="2347" creationId="{509B884F-5D2A-C23F-876A-BCB5533233A8}"/>
          </ac:grpSpMkLst>
        </pc:grpChg>
        <pc:grpChg chg="del">
          <ac:chgData name="A39848 NGUYỄN QUỲNH TRANG" userId="408f1a58-a009-4e78-9c4a-c115d79e7039" providerId="ADAL" clId="{82D9AB7B-63BD-46DB-87EA-E890EE5DF53D}" dt="2023-11-13T02:13:31.228" v="1427" actId="478"/>
          <ac:grpSpMkLst>
            <pc:docMk/>
            <pc:sldMk cId="3352363381" sldId="324"/>
            <ac:grpSpMk id="2348" creationId="{53C35E79-9FD8-E4C3-CAF0-662AEB28FA48}"/>
          </ac:grpSpMkLst>
        </pc:grpChg>
        <pc:picChg chg="mod topLvl">
          <ac:chgData name="A39848 NGUYỄN QUỲNH TRANG" userId="408f1a58-a009-4e78-9c4a-c115d79e7039" providerId="ADAL" clId="{82D9AB7B-63BD-46DB-87EA-E890EE5DF53D}" dt="2023-11-13T02:14:43.920" v="1460" actId="1076"/>
          <ac:picMkLst>
            <pc:docMk/>
            <pc:sldMk cId="3352363381" sldId="324"/>
            <ac:picMk id="20" creationId="{D1E6A621-E848-40E0-1F9F-9279859647BB}"/>
          </ac:picMkLst>
        </pc:picChg>
        <pc:picChg chg="mod topLvl">
          <ac:chgData name="A39848 NGUYỄN QUỲNH TRANG" userId="408f1a58-a009-4e78-9c4a-c115d79e7039" providerId="ADAL" clId="{82D9AB7B-63BD-46DB-87EA-E890EE5DF53D}" dt="2023-11-13T02:14:31.866" v="1455" actId="1076"/>
          <ac:picMkLst>
            <pc:docMk/>
            <pc:sldMk cId="3352363381" sldId="324"/>
            <ac:picMk id="21" creationId="{BF52E472-4227-B801-98BF-B87372D084EE}"/>
          </ac:picMkLst>
        </pc:picChg>
        <pc:picChg chg="mod topLvl">
          <ac:chgData name="A39848 NGUYỄN QUỲNH TRANG" userId="408f1a58-a009-4e78-9c4a-c115d79e7039" providerId="ADAL" clId="{82D9AB7B-63BD-46DB-87EA-E890EE5DF53D}" dt="2023-11-13T02:14:22.833" v="1454" actId="1076"/>
          <ac:picMkLst>
            <pc:docMk/>
            <pc:sldMk cId="3352363381" sldId="324"/>
            <ac:picMk id="22" creationId="{1FCD2AC3-44AF-CE2A-EDD1-4FC65EA19E1F}"/>
          </ac:picMkLst>
        </pc:picChg>
        <pc:picChg chg="mod topLvl">
          <ac:chgData name="A39848 NGUYỄN QUỲNH TRANG" userId="408f1a58-a009-4e78-9c4a-c115d79e7039" providerId="ADAL" clId="{82D9AB7B-63BD-46DB-87EA-E890EE5DF53D}" dt="2023-11-13T02:13:59.658" v="1442" actId="1076"/>
          <ac:picMkLst>
            <pc:docMk/>
            <pc:sldMk cId="3352363381" sldId="324"/>
            <ac:picMk id="23" creationId="{C4DBCA7D-7823-FEC8-4E5C-30213F95DF09}"/>
          </ac:picMkLst>
        </pc:picChg>
        <pc:picChg chg="mod topLvl">
          <ac:chgData name="A39848 NGUYỄN QUỲNH TRANG" userId="408f1a58-a009-4e78-9c4a-c115d79e7039" providerId="ADAL" clId="{82D9AB7B-63BD-46DB-87EA-E890EE5DF53D}" dt="2023-11-13T02:14:02.999" v="1443" actId="1076"/>
          <ac:picMkLst>
            <pc:docMk/>
            <pc:sldMk cId="3352363381" sldId="324"/>
            <ac:picMk id="24" creationId="{91824B4B-75D9-312C-98E1-04FE36BA47A5}"/>
          </ac:picMkLst>
        </pc:picChg>
      </pc:sldChg>
      <pc:sldChg chg="addSp delSp modSp mod ord delAnim modAnim">
        <pc:chgData name="A39848 NGUYỄN QUỲNH TRANG" userId="408f1a58-a009-4e78-9c4a-c115d79e7039" providerId="ADAL" clId="{82D9AB7B-63BD-46DB-87EA-E890EE5DF53D}" dt="2023-11-13T08:29:10.253" v="2897"/>
        <pc:sldMkLst>
          <pc:docMk/>
          <pc:sldMk cId="4200432091" sldId="335"/>
        </pc:sldMkLst>
        <pc:spChg chg="mod">
          <ac:chgData name="A39848 NGUYỄN QUỲNH TRANG" userId="408f1a58-a009-4e78-9c4a-c115d79e7039" providerId="ADAL" clId="{82D9AB7B-63BD-46DB-87EA-E890EE5DF53D}" dt="2023-11-11T15:33:07.545" v="1299" actId="20577"/>
          <ac:spMkLst>
            <pc:docMk/>
            <pc:sldMk cId="4200432091" sldId="335"/>
            <ac:spMk id="4" creationId="{00C92C67-4551-82D2-9150-64C33D9865A2}"/>
          </ac:spMkLst>
        </pc:spChg>
        <pc:spChg chg="mod">
          <ac:chgData name="A39848 NGUYỄN QUỲNH TRANG" userId="408f1a58-a009-4e78-9c4a-c115d79e7039" providerId="ADAL" clId="{82D9AB7B-63BD-46DB-87EA-E890EE5DF53D}" dt="2023-11-11T14:52:35.727" v="331" actId="1076"/>
          <ac:spMkLst>
            <pc:docMk/>
            <pc:sldMk cId="4200432091" sldId="335"/>
            <ac:spMk id="10" creationId="{56068649-1B56-12A9-E3D6-89EDA25C7A19}"/>
          </ac:spMkLst>
        </pc:spChg>
        <pc:spChg chg="del mod">
          <ac:chgData name="A39848 NGUYỄN QUỲNH TRANG" userId="408f1a58-a009-4e78-9c4a-c115d79e7039" providerId="ADAL" clId="{82D9AB7B-63BD-46DB-87EA-E890EE5DF53D}" dt="2023-11-11T15:33:23.227" v="1304" actId="478"/>
          <ac:spMkLst>
            <pc:docMk/>
            <pc:sldMk cId="4200432091" sldId="335"/>
            <ac:spMk id="12" creationId="{7973596A-A0A1-D2EB-C6ED-CBD88A205C82}"/>
          </ac:spMkLst>
        </pc:spChg>
        <pc:spChg chg="mod">
          <ac:chgData name="A39848 NGUYỄN QUỲNH TRANG" userId="408f1a58-a009-4e78-9c4a-c115d79e7039" providerId="ADAL" clId="{82D9AB7B-63BD-46DB-87EA-E890EE5DF53D}" dt="2023-11-11T14:57:28.699" v="360"/>
          <ac:spMkLst>
            <pc:docMk/>
            <pc:sldMk cId="4200432091" sldId="335"/>
            <ac:spMk id="2211" creationId="{00000000-0000-0000-0000-000000000000}"/>
          </ac:spMkLst>
        </pc:spChg>
        <pc:grpChg chg="add mod">
          <ac:chgData name="A39848 NGUYỄN QUỲNH TRANG" userId="408f1a58-a009-4e78-9c4a-c115d79e7039" providerId="ADAL" clId="{82D9AB7B-63BD-46DB-87EA-E890EE5DF53D}" dt="2023-11-11T15:34:04.193" v="1317" actId="164"/>
          <ac:grpSpMkLst>
            <pc:docMk/>
            <pc:sldMk cId="4200432091" sldId="335"/>
            <ac:grpSpMk id="15" creationId="{45A093F4-1613-1194-F0DE-2921476CAA90}"/>
          </ac:grpSpMkLst>
        </pc:grpChg>
        <pc:picChg chg="add mod">
          <ac:chgData name="A39848 NGUYỄN QUỲNH TRANG" userId="408f1a58-a009-4e78-9c4a-c115d79e7039" providerId="ADAL" clId="{82D9AB7B-63BD-46DB-87EA-E890EE5DF53D}" dt="2023-11-13T07:51:11.717" v="2718" actId="1076"/>
          <ac:picMkLst>
            <pc:docMk/>
            <pc:sldMk cId="4200432091" sldId="335"/>
            <ac:picMk id="2" creationId="{D9B1ADBD-E85C-0472-94C8-D3A838FF3696}"/>
          </ac:picMkLst>
        </pc:picChg>
        <pc:picChg chg="del">
          <ac:chgData name="A39848 NGUYỄN QUỲNH TRANG" userId="408f1a58-a009-4e78-9c4a-c115d79e7039" providerId="ADAL" clId="{82D9AB7B-63BD-46DB-87EA-E890EE5DF53D}" dt="2023-11-13T07:50:58.858" v="2712" actId="478"/>
          <ac:picMkLst>
            <pc:docMk/>
            <pc:sldMk cId="4200432091" sldId="335"/>
            <ac:picMk id="3" creationId="{1CE72B91-25D1-D1C5-E719-7CFA3F3392BE}"/>
          </ac:picMkLst>
        </pc:picChg>
        <pc:picChg chg="del">
          <ac:chgData name="A39848 NGUYỄN QUỲNH TRANG" userId="408f1a58-a009-4e78-9c4a-c115d79e7039" providerId="ADAL" clId="{82D9AB7B-63BD-46DB-87EA-E890EE5DF53D}" dt="2023-11-11T14:52:16.055" v="323" actId="478"/>
          <ac:picMkLst>
            <pc:docMk/>
            <pc:sldMk cId="4200432091" sldId="335"/>
            <ac:picMk id="3" creationId="{F4127826-DE2B-0711-8914-3D832802FCB5}"/>
          </ac:picMkLst>
        </pc:picChg>
        <pc:picChg chg="mod">
          <ac:chgData name="A39848 NGUYỄN QUỲNH TRANG" userId="408f1a58-a009-4e78-9c4a-c115d79e7039" providerId="ADAL" clId="{82D9AB7B-63BD-46DB-87EA-E890EE5DF53D}" dt="2023-11-11T15:34:04.193" v="1317" actId="164"/>
          <ac:picMkLst>
            <pc:docMk/>
            <pc:sldMk cId="4200432091" sldId="335"/>
            <ac:picMk id="6" creationId="{849E9E30-FA7E-3987-C6CE-F69AF6848E3F}"/>
          </ac:picMkLst>
        </pc:picChg>
        <pc:picChg chg="mod">
          <ac:chgData name="A39848 NGUYỄN QUỲNH TRANG" userId="408f1a58-a009-4e78-9c4a-c115d79e7039" providerId="ADAL" clId="{82D9AB7B-63BD-46DB-87EA-E890EE5DF53D}" dt="2023-11-11T15:34:04.193" v="1317" actId="164"/>
          <ac:picMkLst>
            <pc:docMk/>
            <pc:sldMk cId="4200432091" sldId="335"/>
            <ac:picMk id="11" creationId="{9EB47840-045A-FCCB-E1CB-5E4D8BE1401D}"/>
          </ac:picMkLst>
        </pc:picChg>
        <pc:picChg chg="add mod">
          <ac:chgData name="A39848 NGUYỄN QUỲNH TRANG" userId="408f1a58-a009-4e78-9c4a-c115d79e7039" providerId="ADAL" clId="{82D9AB7B-63BD-46DB-87EA-E890EE5DF53D}" dt="2023-11-11T15:33:27.903" v="1305" actId="1076"/>
          <ac:picMkLst>
            <pc:docMk/>
            <pc:sldMk cId="4200432091" sldId="335"/>
            <ac:picMk id="13" creationId="{6D8061EC-3243-FE37-6E11-33D8D23C9E6B}"/>
          </ac:picMkLst>
        </pc:picChg>
        <pc:picChg chg="del">
          <ac:chgData name="A39848 NGUYỄN QUỲNH TRANG" userId="408f1a58-a009-4e78-9c4a-c115d79e7039" providerId="ADAL" clId="{82D9AB7B-63BD-46DB-87EA-E890EE5DF53D}" dt="2023-11-11T14:52:13.996" v="322" actId="478"/>
          <ac:picMkLst>
            <pc:docMk/>
            <pc:sldMk cId="4200432091" sldId="335"/>
            <ac:picMk id="14" creationId="{BE4BBB41-C08E-5A5E-58E8-1BA1C0FAB955}"/>
          </ac:picMkLst>
        </pc:picChg>
        <pc:picChg chg="del">
          <ac:chgData name="A39848 NGUYỄN QUỲNH TRANG" userId="408f1a58-a009-4e78-9c4a-c115d79e7039" providerId="ADAL" clId="{82D9AB7B-63BD-46DB-87EA-E890EE5DF53D}" dt="2023-11-11T14:52:10.596" v="321" actId="478"/>
          <ac:picMkLst>
            <pc:docMk/>
            <pc:sldMk cId="4200432091" sldId="335"/>
            <ac:picMk id="16" creationId="{D576D664-41C4-601F-6554-75D687D11271}"/>
          </ac:picMkLst>
        </pc:picChg>
      </pc:sldChg>
      <pc:sldChg chg="del">
        <pc:chgData name="A39848 NGUYỄN QUỲNH TRANG" userId="408f1a58-a009-4e78-9c4a-c115d79e7039" providerId="ADAL" clId="{82D9AB7B-63BD-46DB-87EA-E890EE5DF53D}" dt="2023-11-12T09:05:22.920" v="1355" actId="47"/>
        <pc:sldMkLst>
          <pc:docMk/>
          <pc:sldMk cId="511077951" sldId="344"/>
        </pc:sldMkLst>
      </pc:sldChg>
      <pc:sldChg chg="del">
        <pc:chgData name="A39848 NGUYỄN QUỲNH TRANG" userId="408f1a58-a009-4e78-9c4a-c115d79e7039" providerId="ADAL" clId="{82D9AB7B-63BD-46DB-87EA-E890EE5DF53D}" dt="2023-11-12T09:05:22.920" v="1355" actId="47"/>
        <pc:sldMkLst>
          <pc:docMk/>
          <pc:sldMk cId="1086702761" sldId="346"/>
        </pc:sldMkLst>
      </pc:sldChg>
      <pc:sldChg chg="del">
        <pc:chgData name="A39848 NGUYỄN QUỲNH TRANG" userId="408f1a58-a009-4e78-9c4a-c115d79e7039" providerId="ADAL" clId="{82D9AB7B-63BD-46DB-87EA-E890EE5DF53D}" dt="2023-11-12T09:05:22.920" v="1355" actId="47"/>
        <pc:sldMkLst>
          <pc:docMk/>
          <pc:sldMk cId="2464238207" sldId="348"/>
        </pc:sldMkLst>
      </pc:sldChg>
      <pc:sldChg chg="del">
        <pc:chgData name="A39848 NGUYỄN QUỲNH TRANG" userId="408f1a58-a009-4e78-9c4a-c115d79e7039" providerId="ADAL" clId="{82D9AB7B-63BD-46DB-87EA-E890EE5DF53D}" dt="2023-11-12T09:05:22.920" v="1355" actId="47"/>
        <pc:sldMkLst>
          <pc:docMk/>
          <pc:sldMk cId="1997503708" sldId="349"/>
        </pc:sldMkLst>
      </pc:sldChg>
      <pc:sldChg chg="del">
        <pc:chgData name="A39848 NGUYỄN QUỲNH TRANG" userId="408f1a58-a009-4e78-9c4a-c115d79e7039" providerId="ADAL" clId="{82D9AB7B-63BD-46DB-87EA-E890EE5DF53D}" dt="2023-11-12T09:05:22.920" v="1355" actId="47"/>
        <pc:sldMkLst>
          <pc:docMk/>
          <pc:sldMk cId="3474154808" sldId="350"/>
        </pc:sldMkLst>
      </pc:sldChg>
      <pc:sldChg chg="del">
        <pc:chgData name="A39848 NGUYỄN QUỲNH TRANG" userId="408f1a58-a009-4e78-9c4a-c115d79e7039" providerId="ADAL" clId="{82D9AB7B-63BD-46DB-87EA-E890EE5DF53D}" dt="2023-11-12T09:05:22.920" v="1355" actId="47"/>
        <pc:sldMkLst>
          <pc:docMk/>
          <pc:sldMk cId="4057412088" sldId="351"/>
        </pc:sldMkLst>
      </pc:sldChg>
      <pc:sldChg chg="del">
        <pc:chgData name="A39848 NGUYỄN QUỲNH TRANG" userId="408f1a58-a009-4e78-9c4a-c115d79e7039" providerId="ADAL" clId="{82D9AB7B-63BD-46DB-87EA-E890EE5DF53D}" dt="2023-11-12T09:05:22.920" v="1355" actId="47"/>
        <pc:sldMkLst>
          <pc:docMk/>
          <pc:sldMk cId="1487315480" sldId="352"/>
        </pc:sldMkLst>
      </pc:sldChg>
      <pc:sldChg chg="del">
        <pc:chgData name="A39848 NGUYỄN QUỲNH TRANG" userId="408f1a58-a009-4e78-9c4a-c115d79e7039" providerId="ADAL" clId="{82D9AB7B-63BD-46DB-87EA-E890EE5DF53D}" dt="2023-11-12T09:05:22.920" v="1355" actId="47"/>
        <pc:sldMkLst>
          <pc:docMk/>
          <pc:sldMk cId="3044548184" sldId="353"/>
        </pc:sldMkLst>
      </pc:sldChg>
      <pc:sldChg chg="del">
        <pc:chgData name="A39848 NGUYỄN QUỲNH TRANG" userId="408f1a58-a009-4e78-9c4a-c115d79e7039" providerId="ADAL" clId="{82D9AB7B-63BD-46DB-87EA-E890EE5DF53D}" dt="2023-11-12T09:05:22.920" v="1355" actId="47"/>
        <pc:sldMkLst>
          <pc:docMk/>
          <pc:sldMk cId="2245434727" sldId="354"/>
        </pc:sldMkLst>
      </pc:sldChg>
      <pc:sldChg chg="del">
        <pc:chgData name="A39848 NGUYỄN QUỲNH TRANG" userId="408f1a58-a009-4e78-9c4a-c115d79e7039" providerId="ADAL" clId="{82D9AB7B-63BD-46DB-87EA-E890EE5DF53D}" dt="2023-11-12T09:05:22.920" v="1355" actId="47"/>
        <pc:sldMkLst>
          <pc:docMk/>
          <pc:sldMk cId="3640135794" sldId="355"/>
        </pc:sldMkLst>
      </pc:sldChg>
      <pc:sldChg chg="del">
        <pc:chgData name="A39848 NGUYỄN QUỲNH TRANG" userId="408f1a58-a009-4e78-9c4a-c115d79e7039" providerId="ADAL" clId="{82D9AB7B-63BD-46DB-87EA-E890EE5DF53D}" dt="2023-11-12T09:05:22.920" v="1355" actId="47"/>
        <pc:sldMkLst>
          <pc:docMk/>
          <pc:sldMk cId="2457797805" sldId="356"/>
        </pc:sldMkLst>
      </pc:sldChg>
      <pc:sldChg chg="del">
        <pc:chgData name="A39848 NGUYỄN QUỲNH TRANG" userId="408f1a58-a009-4e78-9c4a-c115d79e7039" providerId="ADAL" clId="{82D9AB7B-63BD-46DB-87EA-E890EE5DF53D}" dt="2023-11-12T09:05:22.920" v="1355" actId="47"/>
        <pc:sldMkLst>
          <pc:docMk/>
          <pc:sldMk cId="449664012" sldId="357"/>
        </pc:sldMkLst>
      </pc:sldChg>
      <pc:sldChg chg="del">
        <pc:chgData name="A39848 NGUYỄN QUỲNH TRANG" userId="408f1a58-a009-4e78-9c4a-c115d79e7039" providerId="ADAL" clId="{82D9AB7B-63BD-46DB-87EA-E890EE5DF53D}" dt="2023-11-12T09:05:22.920" v="1355" actId="47"/>
        <pc:sldMkLst>
          <pc:docMk/>
          <pc:sldMk cId="3702419332" sldId="358"/>
        </pc:sldMkLst>
      </pc:sldChg>
      <pc:sldChg chg="del">
        <pc:chgData name="A39848 NGUYỄN QUỲNH TRANG" userId="408f1a58-a009-4e78-9c4a-c115d79e7039" providerId="ADAL" clId="{82D9AB7B-63BD-46DB-87EA-E890EE5DF53D}" dt="2023-11-12T09:05:22.920" v="1355" actId="47"/>
        <pc:sldMkLst>
          <pc:docMk/>
          <pc:sldMk cId="1048665985" sldId="359"/>
        </pc:sldMkLst>
      </pc:sldChg>
      <pc:sldChg chg="del">
        <pc:chgData name="A39848 NGUYỄN QUỲNH TRANG" userId="408f1a58-a009-4e78-9c4a-c115d79e7039" providerId="ADAL" clId="{82D9AB7B-63BD-46DB-87EA-E890EE5DF53D}" dt="2023-11-12T09:05:22.920" v="1355" actId="47"/>
        <pc:sldMkLst>
          <pc:docMk/>
          <pc:sldMk cId="3654969138" sldId="360"/>
        </pc:sldMkLst>
      </pc:sldChg>
      <pc:sldChg chg="del">
        <pc:chgData name="A39848 NGUYỄN QUỲNH TRANG" userId="408f1a58-a009-4e78-9c4a-c115d79e7039" providerId="ADAL" clId="{82D9AB7B-63BD-46DB-87EA-E890EE5DF53D}" dt="2023-11-12T09:05:22.920" v="1355" actId="47"/>
        <pc:sldMkLst>
          <pc:docMk/>
          <pc:sldMk cId="4040285116" sldId="362"/>
        </pc:sldMkLst>
      </pc:sldChg>
      <pc:sldChg chg="del">
        <pc:chgData name="A39848 NGUYỄN QUỲNH TRANG" userId="408f1a58-a009-4e78-9c4a-c115d79e7039" providerId="ADAL" clId="{82D9AB7B-63BD-46DB-87EA-E890EE5DF53D}" dt="2023-11-12T09:05:22.920" v="1355" actId="47"/>
        <pc:sldMkLst>
          <pc:docMk/>
          <pc:sldMk cId="64535105" sldId="363"/>
        </pc:sldMkLst>
      </pc:sldChg>
      <pc:sldChg chg="del">
        <pc:chgData name="A39848 NGUYỄN QUỲNH TRANG" userId="408f1a58-a009-4e78-9c4a-c115d79e7039" providerId="ADAL" clId="{82D9AB7B-63BD-46DB-87EA-E890EE5DF53D}" dt="2023-11-12T09:05:22.920" v="1355" actId="47"/>
        <pc:sldMkLst>
          <pc:docMk/>
          <pc:sldMk cId="399654083" sldId="364"/>
        </pc:sldMkLst>
      </pc:sldChg>
      <pc:sldChg chg="del">
        <pc:chgData name="A39848 NGUYỄN QUỲNH TRANG" userId="408f1a58-a009-4e78-9c4a-c115d79e7039" providerId="ADAL" clId="{82D9AB7B-63BD-46DB-87EA-E890EE5DF53D}" dt="2023-11-12T09:05:22.920" v="1355" actId="47"/>
        <pc:sldMkLst>
          <pc:docMk/>
          <pc:sldMk cId="2675105381" sldId="365"/>
        </pc:sldMkLst>
      </pc:sldChg>
      <pc:sldChg chg="modSp mod">
        <pc:chgData name="A39848 NGUYỄN QUỲNH TRANG" userId="408f1a58-a009-4e78-9c4a-c115d79e7039" providerId="ADAL" clId="{82D9AB7B-63BD-46DB-87EA-E890EE5DF53D}" dt="2023-11-13T02:15:11.005" v="1479"/>
        <pc:sldMkLst>
          <pc:docMk/>
          <pc:sldMk cId="2583194306" sldId="366"/>
        </pc:sldMkLst>
        <pc:spChg chg="mod">
          <ac:chgData name="A39848 NGUYỄN QUỲNH TRANG" userId="408f1a58-a009-4e78-9c4a-c115d79e7039" providerId="ADAL" clId="{82D9AB7B-63BD-46DB-87EA-E890EE5DF53D}" dt="2023-11-11T15:08:46.155" v="681"/>
          <ac:spMkLst>
            <pc:docMk/>
            <pc:sldMk cId="2583194306" sldId="366"/>
            <ac:spMk id="13" creationId="{995DC4F0-3D8B-A1B0-E684-23717713B63A}"/>
          </ac:spMkLst>
        </pc:spChg>
        <pc:spChg chg="mod">
          <ac:chgData name="A39848 NGUYỄN QUỲNH TRANG" userId="408f1a58-a009-4e78-9c4a-c115d79e7039" providerId="ADAL" clId="{82D9AB7B-63BD-46DB-87EA-E890EE5DF53D}" dt="2023-11-13T02:15:11.005" v="1479"/>
          <ac:spMkLst>
            <pc:docMk/>
            <pc:sldMk cId="2583194306" sldId="366"/>
            <ac:spMk id="14" creationId="{2D8C9C44-3507-8B39-3D47-DF7275B3CC83}"/>
          </ac:spMkLst>
        </pc:spChg>
      </pc:sldChg>
      <pc:sldChg chg="modSp mod modAnim">
        <pc:chgData name="A39848 NGUYỄN QUỲNH TRANG" userId="408f1a58-a009-4e78-9c4a-c115d79e7039" providerId="ADAL" clId="{82D9AB7B-63BD-46DB-87EA-E890EE5DF53D}" dt="2023-11-13T02:57:07.819" v="2711" actId="20577"/>
        <pc:sldMkLst>
          <pc:docMk/>
          <pc:sldMk cId="1400691970" sldId="367"/>
        </pc:sldMkLst>
        <pc:spChg chg="mod">
          <ac:chgData name="A39848 NGUYỄN QUỲNH TRANG" userId="408f1a58-a009-4e78-9c4a-c115d79e7039" providerId="ADAL" clId="{82D9AB7B-63BD-46DB-87EA-E890EE5DF53D}" dt="2023-11-11T15:06:44.023" v="499" actId="20577"/>
          <ac:spMkLst>
            <pc:docMk/>
            <pc:sldMk cId="1400691970" sldId="367"/>
            <ac:spMk id="6" creationId="{F7E43D82-0D80-6C22-C9C6-AFC64BF7788C}"/>
          </ac:spMkLst>
        </pc:spChg>
        <pc:spChg chg="mod">
          <ac:chgData name="A39848 NGUYỄN QUỲNH TRANG" userId="408f1a58-a009-4e78-9c4a-c115d79e7039" providerId="ADAL" clId="{82D9AB7B-63BD-46DB-87EA-E890EE5DF53D}" dt="2023-11-13T02:57:07.819" v="2711" actId="20577"/>
          <ac:spMkLst>
            <pc:docMk/>
            <pc:sldMk cId="1400691970" sldId="367"/>
            <ac:spMk id="7" creationId="{70470736-76CB-D8F2-068C-F7D0AF7B0640}"/>
          </ac:spMkLst>
        </pc:spChg>
        <pc:spChg chg="mod">
          <ac:chgData name="A39848 NGUYỄN QUỲNH TRANG" userId="408f1a58-a009-4e78-9c4a-c115d79e7039" providerId="ADAL" clId="{82D9AB7B-63BD-46DB-87EA-E890EE5DF53D}" dt="2023-11-11T15:04:34.560" v="452" actId="20577"/>
          <ac:spMkLst>
            <pc:docMk/>
            <pc:sldMk cId="1400691970" sldId="367"/>
            <ac:spMk id="8" creationId="{FF4D2B2A-3040-5624-A079-ABF88C6466CB}"/>
          </ac:spMkLst>
        </pc:spChg>
        <pc:spChg chg="mod">
          <ac:chgData name="A39848 NGUYỄN QUỲNH TRANG" userId="408f1a58-a009-4e78-9c4a-c115d79e7039" providerId="ADAL" clId="{82D9AB7B-63BD-46DB-87EA-E890EE5DF53D}" dt="2023-11-11T15:37:26.619" v="1354" actId="20577"/>
          <ac:spMkLst>
            <pc:docMk/>
            <pc:sldMk cId="1400691970" sldId="367"/>
            <ac:spMk id="2141" creationId="{00000000-0000-0000-0000-000000000000}"/>
          </ac:spMkLst>
        </pc:spChg>
      </pc:sldChg>
      <pc:sldChg chg="del">
        <pc:chgData name="A39848 NGUYỄN QUỲNH TRANG" userId="408f1a58-a009-4e78-9c4a-c115d79e7039" providerId="ADAL" clId="{82D9AB7B-63BD-46DB-87EA-E890EE5DF53D}" dt="2023-11-11T15:19:02.416" v="710" actId="2696"/>
        <pc:sldMkLst>
          <pc:docMk/>
          <pc:sldMk cId="77498120" sldId="368"/>
        </pc:sldMkLst>
      </pc:sldChg>
      <pc:sldChg chg="addSp delSp modSp mod ord delAnim modAnim">
        <pc:chgData name="A39848 NGUYỄN QUỲNH TRANG" userId="408f1a58-a009-4e78-9c4a-c115d79e7039" providerId="ADAL" clId="{82D9AB7B-63BD-46DB-87EA-E890EE5DF53D}" dt="2023-11-13T08:29:45.317" v="2906"/>
        <pc:sldMkLst>
          <pc:docMk/>
          <pc:sldMk cId="1273254199" sldId="369"/>
        </pc:sldMkLst>
        <pc:spChg chg="mod">
          <ac:chgData name="A39848 NGUYỄN QUỲNH TRANG" userId="408f1a58-a009-4e78-9c4a-c115d79e7039" providerId="ADAL" clId="{82D9AB7B-63BD-46DB-87EA-E890EE5DF53D}" dt="2023-11-13T08:00:04.879" v="2782" actId="20577"/>
          <ac:spMkLst>
            <pc:docMk/>
            <pc:sldMk cId="1273254199" sldId="369"/>
            <ac:spMk id="4" creationId="{00C92C67-4551-82D2-9150-64C33D9865A2}"/>
          </ac:spMkLst>
        </pc:spChg>
        <pc:spChg chg="del">
          <ac:chgData name="A39848 NGUYỄN QUỲNH TRANG" userId="408f1a58-a009-4e78-9c4a-c115d79e7039" providerId="ADAL" clId="{82D9AB7B-63BD-46DB-87EA-E890EE5DF53D}" dt="2023-11-13T07:59:41.910" v="2723" actId="478"/>
          <ac:spMkLst>
            <pc:docMk/>
            <pc:sldMk cId="1273254199" sldId="369"/>
            <ac:spMk id="12" creationId="{7973596A-A0A1-D2EB-C6ED-CBD88A205C82}"/>
          </ac:spMkLst>
        </pc:spChg>
        <pc:picChg chg="add mod">
          <ac:chgData name="A39848 NGUYỄN QUỲNH TRANG" userId="408f1a58-a009-4e78-9c4a-c115d79e7039" providerId="ADAL" clId="{82D9AB7B-63BD-46DB-87EA-E890EE5DF53D}" dt="2023-11-13T08:00:19.058" v="2785" actId="1076"/>
          <ac:picMkLst>
            <pc:docMk/>
            <pc:sldMk cId="1273254199" sldId="369"/>
            <ac:picMk id="2" creationId="{CFCE5DB4-6E76-7BE8-6D9C-CBE2C38B5E5C}"/>
          </ac:picMkLst>
        </pc:picChg>
        <pc:picChg chg="mod">
          <ac:chgData name="A39848 NGUYỄN QUỲNH TRANG" userId="408f1a58-a009-4e78-9c4a-c115d79e7039" providerId="ADAL" clId="{82D9AB7B-63BD-46DB-87EA-E890EE5DF53D}" dt="2023-11-13T07:59:46.956" v="2728" actId="1076"/>
          <ac:picMkLst>
            <pc:docMk/>
            <pc:sldMk cId="1273254199" sldId="369"/>
            <ac:picMk id="6" creationId="{849E9E30-FA7E-3987-C6CE-F69AF6848E3F}"/>
          </ac:picMkLst>
        </pc:picChg>
        <pc:picChg chg="del">
          <ac:chgData name="A39848 NGUYỄN QUỲNH TRANG" userId="408f1a58-a009-4e78-9c4a-c115d79e7039" providerId="ADAL" clId="{82D9AB7B-63BD-46DB-87EA-E890EE5DF53D}" dt="2023-11-13T07:59:42.554" v="2724" actId="478"/>
          <ac:picMkLst>
            <pc:docMk/>
            <pc:sldMk cId="1273254199" sldId="369"/>
            <ac:picMk id="11" creationId="{9EB47840-045A-FCCB-E1CB-5E4D8BE1401D}"/>
          </ac:picMkLst>
        </pc:picChg>
        <pc:picChg chg="del">
          <ac:chgData name="A39848 NGUYỄN QUỲNH TRANG" userId="408f1a58-a009-4e78-9c4a-c115d79e7039" providerId="ADAL" clId="{82D9AB7B-63BD-46DB-87EA-E890EE5DF53D}" dt="2023-11-13T07:59:39.449" v="2721" actId="478"/>
          <ac:picMkLst>
            <pc:docMk/>
            <pc:sldMk cId="1273254199" sldId="369"/>
            <ac:picMk id="13" creationId="{6D8061EC-3243-FE37-6E11-33D8D23C9E6B}"/>
          </ac:picMkLst>
        </pc:picChg>
      </pc:sldChg>
      <pc:sldChg chg="new del">
        <pc:chgData name="A39848 NGUYỄN QUỲNH TRANG" userId="408f1a58-a009-4e78-9c4a-c115d79e7039" providerId="ADAL" clId="{82D9AB7B-63BD-46DB-87EA-E890EE5DF53D}" dt="2023-11-11T15:36:02.637" v="1325" actId="680"/>
        <pc:sldMkLst>
          <pc:docMk/>
          <pc:sldMk cId="1090604123" sldId="370"/>
        </pc:sldMkLst>
      </pc:sldChg>
      <pc:sldChg chg="new del">
        <pc:chgData name="A39848 NGUYỄN QUỲNH TRANG" userId="408f1a58-a009-4e78-9c4a-c115d79e7039" providerId="ADAL" clId="{82D9AB7B-63BD-46DB-87EA-E890EE5DF53D}" dt="2023-11-11T15:24:59.814" v="721" actId="47"/>
        <pc:sldMkLst>
          <pc:docMk/>
          <pc:sldMk cId="1330062029" sldId="370"/>
        </pc:sldMkLst>
      </pc:sldChg>
      <pc:sldChg chg="addSp delSp modSp mod delAnim modAnim">
        <pc:chgData name="A39848 NGUYỄN QUỲNH TRANG" userId="408f1a58-a009-4e78-9c4a-c115d79e7039" providerId="ADAL" clId="{82D9AB7B-63BD-46DB-87EA-E890EE5DF53D}" dt="2023-11-13T08:04:23.253" v="2829"/>
        <pc:sldMkLst>
          <pc:docMk/>
          <pc:sldMk cId="1872246102" sldId="370"/>
        </pc:sldMkLst>
        <pc:spChg chg="mod">
          <ac:chgData name="A39848 NGUYỄN QUỲNH TRANG" userId="408f1a58-a009-4e78-9c4a-c115d79e7039" providerId="ADAL" clId="{82D9AB7B-63BD-46DB-87EA-E890EE5DF53D}" dt="2023-11-12T09:11:24.225" v="1386" actId="20577"/>
          <ac:spMkLst>
            <pc:docMk/>
            <pc:sldMk cId="1872246102" sldId="370"/>
            <ac:spMk id="2" creationId="{A1AFCE88-16D0-00BA-E888-612AB2D45897}"/>
          </ac:spMkLst>
        </pc:spChg>
        <pc:picChg chg="add mod">
          <ac:chgData name="A39848 NGUYỄN QUỲNH TRANG" userId="408f1a58-a009-4e78-9c4a-c115d79e7039" providerId="ADAL" clId="{82D9AB7B-63BD-46DB-87EA-E890EE5DF53D}" dt="2023-11-13T08:04:13.844" v="2828" actId="1076"/>
          <ac:picMkLst>
            <pc:docMk/>
            <pc:sldMk cId="1872246102" sldId="370"/>
            <ac:picMk id="3" creationId="{12D5CF23-E73C-C95B-4911-FFE8C20D889E}"/>
          </ac:picMkLst>
        </pc:picChg>
        <pc:picChg chg="del">
          <ac:chgData name="A39848 NGUYỄN QUỲNH TRANG" userId="408f1a58-a009-4e78-9c4a-c115d79e7039" providerId="ADAL" clId="{82D9AB7B-63BD-46DB-87EA-E890EE5DF53D}" dt="2023-11-12T09:11:10.233" v="1358" actId="478"/>
          <ac:picMkLst>
            <pc:docMk/>
            <pc:sldMk cId="1872246102" sldId="370"/>
            <ac:picMk id="3" creationId="{A87A3950-6D1F-875D-5FE2-8747E67AF118}"/>
          </ac:picMkLst>
        </pc:picChg>
        <pc:picChg chg="add del mod">
          <ac:chgData name="A39848 NGUYỄN QUỲNH TRANG" userId="408f1a58-a009-4e78-9c4a-c115d79e7039" providerId="ADAL" clId="{82D9AB7B-63BD-46DB-87EA-E890EE5DF53D}" dt="2023-11-13T08:04:03.260" v="2822" actId="478"/>
          <ac:picMkLst>
            <pc:docMk/>
            <pc:sldMk cId="1872246102" sldId="370"/>
            <ac:picMk id="4" creationId="{E103D639-8CC6-EB88-5D90-3E48D4F86CE3}"/>
          </ac:picMkLst>
        </pc:picChg>
      </pc:sldChg>
      <pc:sldChg chg="addSp delSp modSp new del mod ord">
        <pc:chgData name="A39848 NGUYỄN QUỲNH TRANG" userId="408f1a58-a009-4e78-9c4a-c115d79e7039" providerId="ADAL" clId="{82D9AB7B-63BD-46DB-87EA-E890EE5DF53D}" dt="2023-11-11T15:31:34.891" v="1239" actId="2696"/>
        <pc:sldMkLst>
          <pc:docMk/>
          <pc:sldMk cId="1955800847" sldId="370"/>
        </pc:sldMkLst>
        <pc:spChg chg="mod">
          <ac:chgData name="A39848 NGUYỄN QUỲNH TRANG" userId="408f1a58-a009-4e78-9c4a-c115d79e7039" providerId="ADAL" clId="{82D9AB7B-63BD-46DB-87EA-E890EE5DF53D}" dt="2023-11-11T15:26:21.889" v="772" actId="20577"/>
          <ac:spMkLst>
            <pc:docMk/>
            <pc:sldMk cId="1955800847" sldId="370"/>
            <ac:spMk id="2" creationId="{BECAF683-5215-A56A-F944-150A914A391A}"/>
          </ac:spMkLst>
        </pc:spChg>
        <pc:spChg chg="add mod">
          <ac:chgData name="A39848 NGUYỄN QUỲNH TRANG" userId="408f1a58-a009-4e78-9c4a-c115d79e7039" providerId="ADAL" clId="{82D9AB7B-63BD-46DB-87EA-E890EE5DF53D}" dt="2023-11-11T15:26:36.128" v="774" actId="20577"/>
          <ac:spMkLst>
            <pc:docMk/>
            <pc:sldMk cId="1955800847" sldId="370"/>
            <ac:spMk id="3" creationId="{3D880CD7-FC09-F9A2-170A-420170C24B48}"/>
          </ac:spMkLst>
        </pc:spChg>
        <pc:spChg chg="add del mod">
          <ac:chgData name="A39848 NGUYỄN QUỲNH TRANG" userId="408f1a58-a009-4e78-9c4a-c115d79e7039" providerId="ADAL" clId="{82D9AB7B-63BD-46DB-87EA-E890EE5DF53D}" dt="2023-11-11T15:30:52.464" v="1231" actId="478"/>
          <ac:spMkLst>
            <pc:docMk/>
            <pc:sldMk cId="1955800847" sldId="370"/>
            <ac:spMk id="4" creationId="{D21D2D24-4C91-CCEB-D4FD-50A050AB2AFB}"/>
          </ac:spMkLst>
        </pc:spChg>
        <pc:spChg chg="add mod">
          <ac:chgData name="A39848 NGUYỄN QUỲNH TRANG" userId="408f1a58-a009-4e78-9c4a-c115d79e7039" providerId="ADAL" clId="{82D9AB7B-63BD-46DB-87EA-E890EE5DF53D}" dt="2023-11-11T15:31:14.173" v="1238" actId="14100"/>
          <ac:spMkLst>
            <pc:docMk/>
            <pc:sldMk cId="1955800847" sldId="370"/>
            <ac:spMk id="5" creationId="{4A8A8F26-3C92-44AF-C924-440DAA70D6AE}"/>
          </ac:spMkLst>
        </pc:spChg>
      </pc:sldChg>
      <pc:sldChg chg="addSp delSp modSp mod addAnim delAnim modAnim">
        <pc:chgData name="A39848 NGUYỄN QUỲNH TRANG" userId="408f1a58-a009-4e78-9c4a-c115d79e7039" providerId="ADAL" clId="{82D9AB7B-63BD-46DB-87EA-E890EE5DF53D}" dt="2023-11-13T08:29:16.971" v="2898"/>
        <pc:sldMkLst>
          <pc:docMk/>
          <pc:sldMk cId="2029363676" sldId="371"/>
        </pc:sldMkLst>
        <pc:spChg chg="mod">
          <ac:chgData name="A39848 NGUYỄN QUỲNH TRANG" userId="408f1a58-a009-4e78-9c4a-c115d79e7039" providerId="ADAL" clId="{82D9AB7B-63BD-46DB-87EA-E890EE5DF53D}" dt="2023-11-13T08:06:42.566" v="2893" actId="20577"/>
          <ac:spMkLst>
            <pc:docMk/>
            <pc:sldMk cId="2029363676" sldId="371"/>
            <ac:spMk id="2" creationId="{9430121B-13D7-1D7D-7858-E679AA4236C9}"/>
          </ac:spMkLst>
        </pc:spChg>
        <pc:picChg chg="add mod">
          <ac:chgData name="A39848 NGUYỄN QUỲNH TRANG" userId="408f1a58-a009-4e78-9c4a-c115d79e7039" providerId="ADAL" clId="{82D9AB7B-63BD-46DB-87EA-E890EE5DF53D}" dt="2023-11-13T08:01:42.648" v="2811"/>
          <ac:picMkLst>
            <pc:docMk/>
            <pc:sldMk cId="2029363676" sldId="371"/>
            <ac:picMk id="3" creationId="{6666DDBF-3BC5-92F8-BEFB-58C0D67C69F1}"/>
          </ac:picMkLst>
        </pc:picChg>
        <pc:picChg chg="add del mod">
          <ac:chgData name="A39848 NGUYỄN QUỲNH TRANG" userId="408f1a58-a009-4e78-9c4a-c115d79e7039" providerId="ADAL" clId="{82D9AB7B-63BD-46DB-87EA-E890EE5DF53D}" dt="2023-11-13T08:01:56.763" v="2816" actId="478"/>
          <ac:picMkLst>
            <pc:docMk/>
            <pc:sldMk cId="2029363676" sldId="371"/>
            <ac:picMk id="4" creationId="{501037C5-E7F1-9033-E90F-6BE5CF453AF4}"/>
          </ac:picMkLst>
        </pc:picChg>
        <pc:picChg chg="add mod">
          <ac:chgData name="A39848 NGUYỄN QUỲNH TRANG" userId="408f1a58-a009-4e78-9c4a-c115d79e7039" providerId="ADAL" clId="{82D9AB7B-63BD-46DB-87EA-E890EE5DF53D}" dt="2023-11-13T08:02:05.243" v="2820" actId="1076"/>
          <ac:picMkLst>
            <pc:docMk/>
            <pc:sldMk cId="2029363676" sldId="371"/>
            <ac:picMk id="5" creationId="{6EB57FC6-D647-C5CD-363E-E0D2DDC81A93}"/>
          </ac:picMkLst>
        </pc:picChg>
      </pc:sldChg>
      <pc:sldChg chg="addSp delSp modSp mod ord delAnim modAnim">
        <pc:chgData name="A39848 NGUYỄN QUỲNH TRANG" userId="408f1a58-a009-4e78-9c4a-c115d79e7039" providerId="ADAL" clId="{82D9AB7B-63BD-46DB-87EA-E890EE5DF53D}" dt="2023-11-13T08:00:12.209" v="2784"/>
        <pc:sldMkLst>
          <pc:docMk/>
          <pc:sldMk cId="3946451211" sldId="372"/>
        </pc:sldMkLst>
        <pc:spChg chg="mod">
          <ac:chgData name="A39848 NGUYỄN QUỲNH TRANG" userId="408f1a58-a009-4e78-9c4a-c115d79e7039" providerId="ADAL" clId="{82D9AB7B-63BD-46DB-87EA-E890EE5DF53D}" dt="2023-11-13T02:49:28.431" v="2658" actId="1076"/>
          <ac:spMkLst>
            <pc:docMk/>
            <pc:sldMk cId="3946451211" sldId="372"/>
            <ac:spMk id="2" creationId="{C7DEDA12-F309-813C-F5D7-E7A61AC82113}"/>
          </ac:spMkLst>
        </pc:spChg>
        <pc:spChg chg="add del mod">
          <ac:chgData name="A39848 NGUYỄN QUỲNH TRANG" userId="408f1a58-a009-4e78-9c4a-c115d79e7039" providerId="ADAL" clId="{82D9AB7B-63BD-46DB-87EA-E890EE5DF53D}" dt="2023-11-13T02:49:26.407" v="2657" actId="478"/>
          <ac:spMkLst>
            <pc:docMk/>
            <pc:sldMk cId="3946451211" sldId="372"/>
            <ac:spMk id="4" creationId="{5F907BE6-A1C5-FDD9-741C-65848164E1EE}"/>
          </ac:spMkLst>
        </pc:spChg>
        <pc:picChg chg="del">
          <ac:chgData name="A39848 NGUYỄN QUỲNH TRANG" userId="408f1a58-a009-4e78-9c4a-c115d79e7039" providerId="ADAL" clId="{82D9AB7B-63BD-46DB-87EA-E890EE5DF53D}" dt="2023-11-13T02:49:35.293" v="2662" actId="478"/>
          <ac:picMkLst>
            <pc:docMk/>
            <pc:sldMk cId="3946451211" sldId="372"/>
            <ac:picMk id="3" creationId="{9702F4E6-E43C-B5C3-902B-67414BF5E51A}"/>
          </ac:picMkLst>
        </pc:picChg>
        <pc:picChg chg="add mod">
          <ac:chgData name="A39848 NGUYỄN QUỲNH TRANG" userId="408f1a58-a009-4e78-9c4a-c115d79e7039" providerId="ADAL" clId="{82D9AB7B-63BD-46DB-87EA-E890EE5DF53D}" dt="2023-11-13T02:54:45.782" v="2690" actId="1076"/>
          <ac:picMkLst>
            <pc:docMk/>
            <pc:sldMk cId="3946451211" sldId="372"/>
            <ac:picMk id="5" creationId="{6D973CBC-CBCD-C67E-3A30-651402DFAC96}"/>
          </ac:picMkLst>
        </pc:picChg>
      </pc:sldChg>
      <pc:sldMasterChg chg="delSldLayout">
        <pc:chgData name="A39848 NGUYỄN QUỲNH TRANG" userId="408f1a58-a009-4e78-9c4a-c115d79e7039" providerId="ADAL" clId="{82D9AB7B-63BD-46DB-87EA-E890EE5DF53D}" dt="2023-11-11T15:19:02.416" v="710" actId="2696"/>
        <pc:sldMasterMkLst>
          <pc:docMk/>
          <pc:sldMasterMk cId="0" sldId="2147483683"/>
        </pc:sldMasterMkLst>
        <pc:sldLayoutChg chg="del">
          <pc:chgData name="A39848 NGUYỄN QUỲNH TRANG" userId="408f1a58-a009-4e78-9c4a-c115d79e7039" providerId="ADAL" clId="{82D9AB7B-63BD-46DB-87EA-E890EE5DF53D}" dt="2023-11-11T15:19:02.416" v="710" actId="2696"/>
          <pc:sldLayoutMkLst>
            <pc:docMk/>
            <pc:sldMasterMk cId="0" sldId="2147483683"/>
            <pc:sldLayoutMk cId="0" sldId="2147483665"/>
          </pc:sldLayoutMkLst>
        </pc:sldLayoutChg>
      </pc:sldMasterChg>
    </pc:docChg>
  </pc:docChgLst>
  <pc:docChgLst>
    <pc:chgData name="A39448 NGÔ THỊ HẰNG" userId="981dfd6a-6453-4bbe-af2b-21fed2531557" providerId="ADAL" clId="{BC97AC65-ED02-4304-81F5-742EB1B36B59}"/>
    <pc:docChg chg="undo custSel addSld delSld modSld sldOrd">
      <pc:chgData name="A39448 NGÔ THỊ HẰNG" userId="981dfd6a-6453-4bbe-af2b-21fed2531557" providerId="ADAL" clId="{BC97AC65-ED02-4304-81F5-742EB1B36B59}" dt="2023-11-13T07:38:22.661" v="914" actId="14100"/>
      <pc:docMkLst>
        <pc:docMk/>
      </pc:docMkLst>
      <pc:sldChg chg="addSp modSp mod modAnim">
        <pc:chgData name="A39448 NGÔ THỊ HẰNG" userId="981dfd6a-6453-4bbe-af2b-21fed2531557" providerId="ADAL" clId="{BC97AC65-ED02-4304-81F5-742EB1B36B59}" dt="2023-11-11T14:38:14.708" v="390" actId="1076"/>
        <pc:sldMkLst>
          <pc:docMk/>
          <pc:sldMk cId="0" sldId="258"/>
        </pc:sldMkLst>
        <pc:spChg chg="mod">
          <ac:chgData name="A39448 NGÔ THỊ HẰNG" userId="981dfd6a-6453-4bbe-af2b-21fed2531557" providerId="ADAL" clId="{BC97AC65-ED02-4304-81F5-742EB1B36B59}" dt="2023-11-11T14:37:14.222" v="370" actId="1076"/>
          <ac:spMkLst>
            <pc:docMk/>
            <pc:sldMk cId="0" sldId="258"/>
            <ac:spMk id="2" creationId="{9C1EC339-0D5D-E5A7-1481-B1D88AF78045}"/>
          </ac:spMkLst>
        </pc:spChg>
        <pc:spChg chg="add mod">
          <ac:chgData name="A39448 NGÔ THỊ HẰNG" userId="981dfd6a-6453-4bbe-af2b-21fed2531557" providerId="ADAL" clId="{BC97AC65-ED02-4304-81F5-742EB1B36B59}" dt="2023-11-11T14:35:32.405" v="351" actId="164"/>
          <ac:spMkLst>
            <pc:docMk/>
            <pc:sldMk cId="0" sldId="258"/>
            <ac:spMk id="4" creationId="{6AA423E0-53AE-BD79-34CC-695AE1E83EE6}"/>
          </ac:spMkLst>
        </pc:spChg>
        <pc:spChg chg="add mod">
          <ac:chgData name="A39448 NGÔ THỊ HẰNG" userId="981dfd6a-6453-4bbe-af2b-21fed2531557" providerId="ADAL" clId="{BC97AC65-ED02-4304-81F5-742EB1B36B59}" dt="2023-11-11T14:35:32.405" v="351" actId="164"/>
          <ac:spMkLst>
            <pc:docMk/>
            <pc:sldMk cId="0" sldId="258"/>
            <ac:spMk id="5" creationId="{C1923B31-46E6-252C-E606-EAE70AF745DB}"/>
          </ac:spMkLst>
        </pc:spChg>
        <pc:spChg chg="mod">
          <ac:chgData name="A39448 NGÔ THỊ HẰNG" userId="981dfd6a-6453-4bbe-af2b-21fed2531557" providerId="ADAL" clId="{BC97AC65-ED02-4304-81F5-742EB1B36B59}" dt="2023-11-11T14:38:14.708" v="390" actId="1076"/>
          <ac:spMkLst>
            <pc:docMk/>
            <pc:sldMk cId="0" sldId="258"/>
            <ac:spMk id="6" creationId="{F7E43D82-0D80-6C22-C9C6-AFC64BF7788C}"/>
          </ac:spMkLst>
        </pc:spChg>
        <pc:spChg chg="mod">
          <ac:chgData name="A39448 NGÔ THỊ HẰNG" userId="981dfd6a-6453-4bbe-af2b-21fed2531557" providerId="ADAL" clId="{BC97AC65-ED02-4304-81F5-742EB1B36B59}" dt="2023-11-11T14:37:32.340" v="376" actId="1076"/>
          <ac:spMkLst>
            <pc:docMk/>
            <pc:sldMk cId="0" sldId="258"/>
            <ac:spMk id="7" creationId="{70470736-76CB-D8F2-068C-F7D0AF7B0640}"/>
          </ac:spMkLst>
        </pc:spChg>
        <pc:spChg chg="mod">
          <ac:chgData name="A39448 NGÔ THỊ HẰNG" userId="981dfd6a-6453-4bbe-af2b-21fed2531557" providerId="ADAL" clId="{BC97AC65-ED02-4304-81F5-742EB1B36B59}" dt="2023-11-11T14:37:27.450" v="375" actId="1076"/>
          <ac:spMkLst>
            <pc:docMk/>
            <pc:sldMk cId="0" sldId="258"/>
            <ac:spMk id="8" creationId="{FF4D2B2A-3040-5624-A079-ABF88C6466CB}"/>
          </ac:spMkLst>
        </pc:spChg>
        <pc:spChg chg="mod">
          <ac:chgData name="A39448 NGÔ THỊ HẰNG" userId="981dfd6a-6453-4bbe-af2b-21fed2531557" providerId="ADAL" clId="{BC97AC65-ED02-4304-81F5-742EB1B36B59}" dt="2023-11-11T14:33:06.410" v="95" actId="20577"/>
          <ac:spMkLst>
            <pc:docMk/>
            <pc:sldMk cId="0" sldId="258"/>
            <ac:spMk id="2141" creationId="{00000000-0000-0000-0000-000000000000}"/>
          </ac:spMkLst>
        </pc:spChg>
        <pc:spChg chg="mod">
          <ac:chgData name="A39448 NGÔ THỊ HẰNG" userId="981dfd6a-6453-4bbe-af2b-21fed2531557" providerId="ADAL" clId="{BC97AC65-ED02-4304-81F5-742EB1B36B59}" dt="2023-11-11T14:38:11.688" v="389" actId="1076"/>
          <ac:spMkLst>
            <pc:docMk/>
            <pc:sldMk cId="0" sldId="258"/>
            <ac:spMk id="2150" creationId="{00000000-0000-0000-0000-000000000000}"/>
          </ac:spMkLst>
        </pc:spChg>
        <pc:spChg chg="mod">
          <ac:chgData name="A39448 NGÔ THỊ HẰNG" userId="981dfd6a-6453-4bbe-af2b-21fed2531557" providerId="ADAL" clId="{BC97AC65-ED02-4304-81F5-742EB1B36B59}" dt="2023-11-11T14:37:48.743" v="385" actId="1076"/>
          <ac:spMkLst>
            <pc:docMk/>
            <pc:sldMk cId="0" sldId="258"/>
            <ac:spMk id="2151" creationId="{00000000-0000-0000-0000-000000000000}"/>
          </ac:spMkLst>
        </pc:spChg>
        <pc:spChg chg="mod">
          <ac:chgData name="A39448 NGÔ THỊ HẰNG" userId="981dfd6a-6453-4bbe-af2b-21fed2531557" providerId="ADAL" clId="{BC97AC65-ED02-4304-81F5-742EB1B36B59}" dt="2023-11-11T14:37:22.450" v="372" actId="1076"/>
          <ac:spMkLst>
            <pc:docMk/>
            <pc:sldMk cId="0" sldId="258"/>
            <ac:spMk id="2153" creationId="{00000000-0000-0000-0000-000000000000}"/>
          </ac:spMkLst>
        </pc:spChg>
        <pc:grpChg chg="add mod">
          <ac:chgData name="A39448 NGÔ THỊ HẰNG" userId="981dfd6a-6453-4bbe-af2b-21fed2531557" providerId="ADAL" clId="{BC97AC65-ED02-4304-81F5-742EB1B36B59}" dt="2023-11-11T14:38:02.845" v="386" actId="1076"/>
          <ac:grpSpMkLst>
            <pc:docMk/>
            <pc:sldMk cId="0" sldId="258"/>
            <ac:grpSpMk id="9" creationId="{AA682CB9-121F-250A-809B-6D10FE8EC636}"/>
          </ac:grpSpMkLst>
        </pc:grpChg>
        <pc:picChg chg="add mod">
          <ac:chgData name="A39448 NGÔ THỊ HẰNG" userId="981dfd6a-6453-4bbe-af2b-21fed2531557" providerId="ADAL" clId="{BC97AC65-ED02-4304-81F5-742EB1B36B59}" dt="2023-11-11T14:38:05.903" v="387" actId="1076"/>
          <ac:picMkLst>
            <pc:docMk/>
            <pc:sldMk cId="0" sldId="258"/>
            <ac:picMk id="3" creationId="{52E85188-2B2D-1432-6483-7AC78E63C32A}"/>
          </ac:picMkLst>
        </pc:picChg>
        <pc:picChg chg="mod">
          <ac:chgData name="A39448 NGÔ THỊ HẰNG" userId="981dfd6a-6453-4bbe-af2b-21fed2531557" providerId="ADAL" clId="{BC97AC65-ED02-4304-81F5-742EB1B36B59}" dt="2023-11-11T14:37:35.395" v="377" actId="1076"/>
          <ac:picMkLst>
            <pc:docMk/>
            <pc:sldMk cId="0" sldId="258"/>
            <ac:picMk id="2143" creationId="{00000000-0000-0000-0000-000000000000}"/>
          </ac:picMkLst>
        </pc:picChg>
        <pc:picChg chg="mod">
          <ac:chgData name="A39448 NGÔ THỊ HẰNG" userId="981dfd6a-6453-4bbe-af2b-21fed2531557" providerId="ADAL" clId="{BC97AC65-ED02-4304-81F5-742EB1B36B59}" dt="2023-11-11T14:38:08.496" v="388" actId="1076"/>
          <ac:picMkLst>
            <pc:docMk/>
            <pc:sldMk cId="0" sldId="258"/>
            <ac:picMk id="2146" creationId="{00000000-0000-0000-0000-000000000000}"/>
          </ac:picMkLst>
        </pc:picChg>
        <pc:picChg chg="mod">
          <ac:chgData name="A39448 NGÔ THỊ HẰNG" userId="981dfd6a-6453-4bbe-af2b-21fed2531557" providerId="ADAL" clId="{BC97AC65-ED02-4304-81F5-742EB1B36B59}" dt="2023-11-11T14:37:25.178" v="373" actId="1076"/>
          <ac:picMkLst>
            <pc:docMk/>
            <pc:sldMk cId="0" sldId="258"/>
            <ac:picMk id="2147" creationId="{00000000-0000-0000-0000-000000000000}"/>
          </ac:picMkLst>
        </pc:picChg>
      </pc:sldChg>
      <pc:sldChg chg="addSp delSp modSp mod ord modAnim">
        <pc:chgData name="A39448 NGÔ THỊ HẰNG" userId="981dfd6a-6453-4bbe-af2b-21fed2531557" providerId="ADAL" clId="{BC97AC65-ED02-4304-81F5-742EB1B36B59}" dt="2023-11-13T07:16:26.960" v="863" actId="167"/>
        <pc:sldMkLst>
          <pc:docMk/>
          <pc:sldMk cId="0" sldId="262"/>
        </pc:sldMkLst>
        <pc:spChg chg="mod">
          <ac:chgData name="A39448 NGÔ THỊ HẰNG" userId="981dfd6a-6453-4bbe-af2b-21fed2531557" providerId="ADAL" clId="{BC97AC65-ED02-4304-81F5-742EB1B36B59}" dt="2023-11-11T15:14:40.320" v="715" actId="1076"/>
          <ac:spMkLst>
            <pc:docMk/>
            <pc:sldMk cId="0" sldId="262"/>
            <ac:spMk id="8" creationId="{A1F77BD6-7AA0-4D98-C012-5745075116A5}"/>
          </ac:spMkLst>
        </pc:spChg>
        <pc:spChg chg="mod">
          <ac:chgData name="A39448 NGÔ THỊ HẰNG" userId="981dfd6a-6453-4bbe-af2b-21fed2531557" providerId="ADAL" clId="{BC97AC65-ED02-4304-81F5-742EB1B36B59}" dt="2023-11-11T15:10:06.543" v="637" actId="20577"/>
          <ac:spMkLst>
            <pc:docMk/>
            <pc:sldMk cId="0" sldId="262"/>
            <ac:spMk id="11" creationId="{5A0862BF-89CD-D1FB-CE63-9B3EDB80ECA7}"/>
          </ac:spMkLst>
        </pc:spChg>
        <pc:spChg chg="add mod">
          <ac:chgData name="A39448 NGÔ THỊ HẰNG" userId="981dfd6a-6453-4bbe-af2b-21fed2531557" providerId="ADAL" clId="{BC97AC65-ED02-4304-81F5-742EB1B36B59}" dt="2023-11-11T15:14:14.274" v="707" actId="14100"/>
          <ac:spMkLst>
            <pc:docMk/>
            <pc:sldMk cId="0" sldId="262"/>
            <ac:spMk id="12" creationId="{6145E420-EEAD-4A9F-CD34-80A025D1D7F5}"/>
          </ac:spMkLst>
        </pc:spChg>
        <pc:spChg chg="mod topLvl">
          <ac:chgData name="A39448 NGÔ THỊ HẰNG" userId="981dfd6a-6453-4bbe-af2b-21fed2531557" providerId="ADAL" clId="{BC97AC65-ED02-4304-81F5-742EB1B36B59}" dt="2023-11-13T07:16:17.906" v="860" actId="1076"/>
          <ac:spMkLst>
            <pc:docMk/>
            <pc:sldMk cId="0" sldId="262"/>
            <ac:spMk id="15" creationId="{ABEE3C4F-FA86-9027-F615-CB97C81C1CB7}"/>
          </ac:spMkLst>
        </pc:spChg>
        <pc:spChg chg="add mod">
          <ac:chgData name="A39448 NGÔ THỊ HẰNG" userId="981dfd6a-6453-4bbe-af2b-21fed2531557" providerId="ADAL" clId="{BC97AC65-ED02-4304-81F5-742EB1B36B59}" dt="2023-11-11T15:14:47.224" v="716" actId="14100"/>
          <ac:spMkLst>
            <pc:docMk/>
            <pc:sldMk cId="0" sldId="262"/>
            <ac:spMk id="16" creationId="{60FE054E-4969-E5E4-2BA6-A534097B77B4}"/>
          </ac:spMkLst>
        </pc:spChg>
        <pc:spChg chg="mod">
          <ac:chgData name="A39448 NGÔ THỊ HẰNG" userId="981dfd6a-6453-4bbe-af2b-21fed2531557" providerId="ADAL" clId="{BC97AC65-ED02-4304-81F5-742EB1B36B59}" dt="2023-11-11T15:14:26.429" v="711" actId="14100"/>
          <ac:spMkLst>
            <pc:docMk/>
            <pc:sldMk cId="0" sldId="262"/>
            <ac:spMk id="20" creationId="{74C19255-6293-CFA6-343F-7550D5A20096}"/>
          </ac:spMkLst>
        </pc:spChg>
        <pc:spChg chg="mod">
          <ac:chgData name="A39448 NGÔ THỊ HẰNG" userId="981dfd6a-6453-4bbe-af2b-21fed2531557" providerId="ADAL" clId="{BC97AC65-ED02-4304-81F5-742EB1B36B59}" dt="2023-11-13T07:16:05.069" v="856" actId="1076"/>
          <ac:spMkLst>
            <pc:docMk/>
            <pc:sldMk cId="0" sldId="262"/>
            <ac:spMk id="2194" creationId="{00000000-0000-0000-0000-000000000000}"/>
          </ac:spMkLst>
        </pc:spChg>
        <pc:spChg chg="mod">
          <ac:chgData name="A39448 NGÔ THỊ HẰNG" userId="981dfd6a-6453-4bbe-af2b-21fed2531557" providerId="ADAL" clId="{BC97AC65-ED02-4304-81F5-742EB1B36B59}" dt="2023-11-11T15:11:56.303" v="682" actId="20577"/>
          <ac:spMkLst>
            <pc:docMk/>
            <pc:sldMk cId="0" sldId="262"/>
            <ac:spMk id="2196" creationId="{00000000-0000-0000-0000-000000000000}"/>
          </ac:spMkLst>
        </pc:spChg>
        <pc:spChg chg="mod">
          <ac:chgData name="A39448 NGÔ THỊ HẰNG" userId="981dfd6a-6453-4bbe-af2b-21fed2531557" providerId="ADAL" clId="{BC97AC65-ED02-4304-81F5-742EB1B36B59}" dt="2023-11-11T15:08:31.545" v="573" actId="20577"/>
          <ac:spMkLst>
            <pc:docMk/>
            <pc:sldMk cId="0" sldId="262"/>
            <ac:spMk id="2200" creationId="{00000000-0000-0000-0000-000000000000}"/>
          </ac:spMkLst>
        </pc:spChg>
        <pc:spChg chg="mod">
          <ac:chgData name="A39448 NGÔ THỊ HẰNG" userId="981dfd6a-6453-4bbe-af2b-21fed2531557" providerId="ADAL" clId="{BC97AC65-ED02-4304-81F5-742EB1B36B59}" dt="2023-11-11T15:13:53.468" v="702" actId="14100"/>
          <ac:spMkLst>
            <pc:docMk/>
            <pc:sldMk cId="0" sldId="262"/>
            <ac:spMk id="2203" creationId="{00000000-0000-0000-0000-000000000000}"/>
          </ac:spMkLst>
        </pc:spChg>
        <pc:spChg chg="mod">
          <ac:chgData name="A39448 NGÔ THỊ HẰNG" userId="981dfd6a-6453-4bbe-af2b-21fed2531557" providerId="ADAL" clId="{BC97AC65-ED02-4304-81F5-742EB1B36B59}" dt="2023-11-11T15:17:15.723" v="755" actId="20577"/>
          <ac:spMkLst>
            <pc:docMk/>
            <pc:sldMk cId="0" sldId="262"/>
            <ac:spMk id="2211" creationId="{00000000-0000-0000-0000-000000000000}"/>
          </ac:spMkLst>
        </pc:spChg>
        <pc:grpChg chg="mod">
          <ac:chgData name="A39448 NGÔ THỊ HẰNG" userId="981dfd6a-6453-4bbe-af2b-21fed2531557" providerId="ADAL" clId="{BC97AC65-ED02-4304-81F5-742EB1B36B59}" dt="2023-11-11T15:11:39.252" v="660" actId="1076"/>
          <ac:grpSpMkLst>
            <pc:docMk/>
            <pc:sldMk cId="0" sldId="262"/>
            <ac:grpSpMk id="2" creationId="{263EFBD6-0C28-F87A-A8BE-B40B059D600B}"/>
          </ac:grpSpMkLst>
        </pc:grpChg>
        <pc:grpChg chg="mod">
          <ac:chgData name="A39448 NGÔ THỊ HẰNG" userId="981dfd6a-6453-4bbe-af2b-21fed2531557" providerId="ADAL" clId="{BC97AC65-ED02-4304-81F5-742EB1B36B59}" dt="2023-11-11T15:15:24.753" v="718" actId="1076"/>
          <ac:grpSpMkLst>
            <pc:docMk/>
            <pc:sldMk cId="0" sldId="262"/>
            <ac:grpSpMk id="3" creationId="{42099D03-1D07-6019-28D9-1AD86378C141}"/>
          </ac:grpSpMkLst>
        </pc:grpChg>
        <pc:grpChg chg="add mod">
          <ac:chgData name="A39448 NGÔ THỊ HẰNG" userId="981dfd6a-6453-4bbe-af2b-21fed2531557" providerId="ADAL" clId="{BC97AC65-ED02-4304-81F5-742EB1B36B59}" dt="2023-11-11T15:14:19.475" v="709" actId="1076"/>
          <ac:grpSpMkLst>
            <pc:docMk/>
            <pc:sldMk cId="0" sldId="262"/>
            <ac:grpSpMk id="4" creationId="{E9CAD176-04A3-DE9F-F7F6-2411EC712CD5}"/>
          </ac:grpSpMkLst>
        </pc:grpChg>
        <pc:grpChg chg="mod">
          <ac:chgData name="A39448 NGÔ THỊ HẰNG" userId="981dfd6a-6453-4bbe-af2b-21fed2531557" providerId="ADAL" clId="{BC97AC65-ED02-4304-81F5-742EB1B36B59}" dt="2023-11-13T07:16:08.645" v="858" actId="14100"/>
          <ac:grpSpMkLst>
            <pc:docMk/>
            <pc:sldMk cId="0" sldId="262"/>
            <ac:grpSpMk id="5" creationId="{D28AD52C-77FD-CC02-3E17-667EA48F7C88}"/>
          </ac:grpSpMkLst>
        </pc:grpChg>
        <pc:grpChg chg="mod">
          <ac:chgData name="A39448 NGÔ THỊ HẰNG" userId="981dfd6a-6453-4bbe-af2b-21fed2531557" providerId="ADAL" clId="{BC97AC65-ED02-4304-81F5-742EB1B36B59}" dt="2023-11-11T15:14:31.054" v="713" actId="688"/>
          <ac:grpSpMkLst>
            <pc:docMk/>
            <pc:sldMk cId="0" sldId="262"/>
            <ac:grpSpMk id="6" creationId="{0802EE67-DB70-18F1-668F-3BA892524871}"/>
          </ac:grpSpMkLst>
        </pc:grpChg>
        <pc:grpChg chg="add del mod ord">
          <ac:chgData name="A39448 NGÔ THỊ HẰNG" userId="981dfd6a-6453-4bbe-af2b-21fed2531557" providerId="ADAL" clId="{BC97AC65-ED02-4304-81F5-742EB1B36B59}" dt="2023-11-13T07:16:15.160" v="859" actId="165"/>
          <ac:grpSpMkLst>
            <pc:docMk/>
            <pc:sldMk cId="0" sldId="262"/>
            <ac:grpSpMk id="13" creationId="{1BBA9B32-B7C1-9142-9FA0-5BC01448DB04}"/>
          </ac:grpSpMkLst>
        </pc:grpChg>
        <pc:picChg chg="mod">
          <ac:chgData name="A39448 NGÔ THỊ HẰNG" userId="981dfd6a-6453-4bbe-af2b-21fed2531557" providerId="ADAL" clId="{BC97AC65-ED02-4304-81F5-742EB1B36B59}" dt="2023-11-11T15:09:25.423" v="593"/>
          <ac:picMkLst>
            <pc:docMk/>
            <pc:sldMk cId="0" sldId="262"/>
            <ac:picMk id="9" creationId="{26CB02B6-9431-21D9-645E-95B4C44DC0F8}"/>
          </ac:picMkLst>
        </pc:picChg>
        <pc:picChg chg="mod ord topLvl">
          <ac:chgData name="A39448 NGÔ THỊ HẰNG" userId="981dfd6a-6453-4bbe-af2b-21fed2531557" providerId="ADAL" clId="{BC97AC65-ED02-4304-81F5-742EB1B36B59}" dt="2023-11-13T07:16:26.960" v="863" actId="167"/>
          <ac:picMkLst>
            <pc:docMk/>
            <pc:sldMk cId="0" sldId="262"/>
            <ac:picMk id="14" creationId="{F83138E2-3B22-9A9C-01B1-42B6841E1E9D}"/>
          </ac:picMkLst>
        </pc:picChg>
        <pc:picChg chg="ord">
          <ac:chgData name="A39448 NGÔ THỊ HẰNG" userId="981dfd6a-6453-4bbe-af2b-21fed2531557" providerId="ADAL" clId="{BC97AC65-ED02-4304-81F5-742EB1B36B59}" dt="2023-11-13T07:15:46.403" v="848" actId="166"/>
          <ac:picMkLst>
            <pc:docMk/>
            <pc:sldMk cId="0" sldId="262"/>
            <ac:picMk id="2192" creationId="{00000000-0000-0000-0000-000000000000}"/>
          </ac:picMkLst>
        </pc:picChg>
      </pc:sldChg>
      <pc:sldChg chg="add del ord">
        <pc:chgData name="A39448 NGÔ THỊ HẰNG" userId="981dfd6a-6453-4bbe-af2b-21fed2531557" providerId="ADAL" clId="{BC97AC65-ED02-4304-81F5-742EB1B36B59}" dt="2023-11-11T14:32:36.522" v="6" actId="47"/>
        <pc:sldMkLst>
          <pc:docMk/>
          <pc:sldMk cId="0" sldId="267"/>
        </pc:sldMkLst>
      </pc:sldChg>
      <pc:sldChg chg="addSp delSp modSp modAnim modNotesTx">
        <pc:chgData name="A39448 NGÔ THỊ HẰNG" userId="981dfd6a-6453-4bbe-af2b-21fed2531557" providerId="ADAL" clId="{BC97AC65-ED02-4304-81F5-742EB1B36B59}" dt="2023-11-11T14:41:41.978" v="433"/>
        <pc:sldMkLst>
          <pc:docMk/>
          <pc:sldMk cId="3436595984" sldId="310"/>
        </pc:sldMkLst>
        <pc:spChg chg="add del mod">
          <ac:chgData name="A39448 NGÔ THỊ HẰNG" userId="981dfd6a-6453-4bbe-af2b-21fed2531557" providerId="ADAL" clId="{BC97AC65-ED02-4304-81F5-742EB1B36B59}" dt="2023-11-11T14:39:15.116" v="392"/>
          <ac:spMkLst>
            <pc:docMk/>
            <pc:sldMk cId="3436595984" sldId="310"/>
            <ac:spMk id="3" creationId="{69AA3F72-D885-852C-8EEC-4BE5C28E06A2}"/>
          </ac:spMkLst>
        </pc:spChg>
        <pc:spChg chg="add del mod">
          <ac:chgData name="A39448 NGÔ THỊ HẰNG" userId="981dfd6a-6453-4bbe-af2b-21fed2531557" providerId="ADAL" clId="{BC97AC65-ED02-4304-81F5-742EB1B36B59}" dt="2023-11-11T14:39:15.116" v="392"/>
          <ac:spMkLst>
            <pc:docMk/>
            <pc:sldMk cId="3436595984" sldId="310"/>
            <ac:spMk id="4" creationId="{84AD8DCD-1FCC-053F-1676-5FF59350DC54}"/>
          </ac:spMkLst>
        </pc:spChg>
        <pc:spChg chg="add del mod">
          <ac:chgData name="A39448 NGÔ THỊ HẰNG" userId="981dfd6a-6453-4bbe-af2b-21fed2531557" providerId="ADAL" clId="{BC97AC65-ED02-4304-81F5-742EB1B36B59}" dt="2023-11-11T14:39:16.900" v="394"/>
          <ac:spMkLst>
            <pc:docMk/>
            <pc:sldMk cId="3436595984" sldId="310"/>
            <ac:spMk id="6" creationId="{3CF8F0B5-DE99-7B75-56E9-6DAAEC05A2B9}"/>
          </ac:spMkLst>
        </pc:spChg>
        <pc:spChg chg="add del mod">
          <ac:chgData name="A39448 NGÔ THỊ HẰNG" userId="981dfd6a-6453-4bbe-af2b-21fed2531557" providerId="ADAL" clId="{BC97AC65-ED02-4304-81F5-742EB1B36B59}" dt="2023-11-11T14:39:16.900" v="394"/>
          <ac:spMkLst>
            <pc:docMk/>
            <pc:sldMk cId="3436595984" sldId="310"/>
            <ac:spMk id="7" creationId="{AB7CEA91-A04E-1082-3AB4-30164729890B}"/>
          </ac:spMkLst>
        </pc:spChg>
        <pc:picChg chg="add del mod">
          <ac:chgData name="A39448 NGÔ THỊ HẰNG" userId="981dfd6a-6453-4bbe-af2b-21fed2531557" providerId="ADAL" clId="{BC97AC65-ED02-4304-81F5-742EB1B36B59}" dt="2023-11-11T14:39:15.116" v="392"/>
          <ac:picMkLst>
            <pc:docMk/>
            <pc:sldMk cId="3436595984" sldId="310"/>
            <ac:picMk id="2" creationId="{5B64E9A4-3D55-BABA-6411-5E36372CEB1B}"/>
          </ac:picMkLst>
        </pc:picChg>
        <pc:picChg chg="add del mod">
          <ac:chgData name="A39448 NGÔ THỊ HẰNG" userId="981dfd6a-6453-4bbe-af2b-21fed2531557" providerId="ADAL" clId="{BC97AC65-ED02-4304-81F5-742EB1B36B59}" dt="2023-11-11T14:39:16.900" v="394"/>
          <ac:picMkLst>
            <pc:docMk/>
            <pc:sldMk cId="3436595984" sldId="310"/>
            <ac:picMk id="5" creationId="{0E045CF6-591D-ECD2-A34A-1351F1F9D9DB}"/>
          </ac:picMkLst>
        </pc:picChg>
      </pc:sldChg>
      <pc:sldChg chg="addSp delSp modSp mod delAnim">
        <pc:chgData name="A39448 NGÔ THỊ HẰNG" userId="981dfd6a-6453-4bbe-af2b-21fed2531557" providerId="ADAL" clId="{BC97AC65-ED02-4304-81F5-742EB1B36B59}" dt="2023-11-13T07:38:22.661" v="914" actId="14100"/>
        <pc:sldMkLst>
          <pc:docMk/>
          <pc:sldMk cId="4200432091" sldId="335"/>
        </pc:sldMkLst>
        <pc:spChg chg="add del mod">
          <ac:chgData name="A39448 NGÔ THỊ HẰNG" userId="981dfd6a-6453-4bbe-af2b-21fed2531557" providerId="ADAL" clId="{BC97AC65-ED02-4304-81F5-742EB1B36B59}" dt="2023-11-11T15:17:28.058" v="758" actId="478"/>
          <ac:spMkLst>
            <pc:docMk/>
            <pc:sldMk cId="4200432091" sldId="335"/>
            <ac:spMk id="3" creationId="{E0378331-B819-59EA-56A9-C724245F488B}"/>
          </ac:spMkLst>
        </pc:spChg>
        <pc:spChg chg="add mod">
          <ac:chgData name="A39448 NGÔ THỊ HẰNG" userId="981dfd6a-6453-4bbe-af2b-21fed2531557" providerId="ADAL" clId="{BC97AC65-ED02-4304-81F5-742EB1B36B59}" dt="2023-11-13T07:38:10.390" v="912" actId="20577"/>
          <ac:spMkLst>
            <pc:docMk/>
            <pc:sldMk cId="4200432091" sldId="335"/>
            <ac:spMk id="4" creationId="{00C92C67-4551-82D2-9150-64C33D9865A2}"/>
          </ac:spMkLst>
        </pc:spChg>
        <pc:spChg chg="add del mod">
          <ac:chgData name="A39448 NGÔ THỊ HẰNG" userId="981dfd6a-6453-4bbe-af2b-21fed2531557" providerId="ADAL" clId="{BC97AC65-ED02-4304-81F5-742EB1B36B59}" dt="2023-11-11T15:18:04.272" v="810"/>
          <ac:spMkLst>
            <pc:docMk/>
            <pc:sldMk cId="4200432091" sldId="335"/>
            <ac:spMk id="5" creationId="{8E4A3D08-1477-DB4C-1803-6B6BCB827791}"/>
          </ac:spMkLst>
        </pc:spChg>
        <pc:spChg chg="del mod topLvl">
          <ac:chgData name="A39448 NGÔ THỊ HẰNG" userId="981dfd6a-6453-4bbe-af2b-21fed2531557" providerId="ADAL" clId="{BC97AC65-ED02-4304-81F5-742EB1B36B59}" dt="2023-11-11T14:51:56.578" v="475" actId="478"/>
          <ac:spMkLst>
            <pc:docMk/>
            <pc:sldMk cId="4200432091" sldId="335"/>
            <ac:spMk id="8" creationId="{66F8013C-79C5-0DAE-A4B6-528469EBD986}"/>
          </ac:spMkLst>
        </pc:spChg>
        <pc:spChg chg="del">
          <ac:chgData name="A39448 NGÔ THỊ HẰNG" userId="981dfd6a-6453-4bbe-af2b-21fed2531557" providerId="ADAL" clId="{BC97AC65-ED02-4304-81F5-742EB1B36B59}" dt="2023-11-11T14:52:45.626" v="481" actId="478"/>
          <ac:spMkLst>
            <pc:docMk/>
            <pc:sldMk cId="4200432091" sldId="335"/>
            <ac:spMk id="10" creationId="{56068649-1B56-12A9-E3D6-89EDA25C7A19}"/>
          </ac:spMkLst>
        </pc:spChg>
        <pc:spChg chg="mod">
          <ac:chgData name="A39448 NGÔ THỊ HẰNG" userId="981dfd6a-6453-4bbe-af2b-21fed2531557" providerId="ADAL" clId="{BC97AC65-ED02-4304-81F5-742EB1B36B59}" dt="2023-11-11T14:56:01.190" v="492" actId="20577"/>
          <ac:spMkLst>
            <pc:docMk/>
            <pc:sldMk cId="4200432091" sldId="335"/>
            <ac:spMk id="12" creationId="{7973596A-A0A1-D2EB-C6ED-CBD88A205C82}"/>
          </ac:spMkLst>
        </pc:spChg>
        <pc:spChg chg="del mod">
          <ac:chgData name="A39448 NGÔ THỊ HẰNG" userId="981dfd6a-6453-4bbe-af2b-21fed2531557" providerId="ADAL" clId="{BC97AC65-ED02-4304-81F5-742EB1B36B59}" dt="2023-11-11T15:17:24.279" v="756" actId="478"/>
          <ac:spMkLst>
            <pc:docMk/>
            <pc:sldMk cId="4200432091" sldId="335"/>
            <ac:spMk id="2211" creationId="{00000000-0000-0000-0000-000000000000}"/>
          </ac:spMkLst>
        </pc:spChg>
        <pc:grpChg chg="del">
          <ac:chgData name="A39448 NGÔ THỊ HẰNG" userId="981dfd6a-6453-4bbe-af2b-21fed2531557" providerId="ADAL" clId="{BC97AC65-ED02-4304-81F5-742EB1B36B59}" dt="2023-11-11T14:51:56.578" v="475" actId="478"/>
          <ac:grpSpMkLst>
            <pc:docMk/>
            <pc:sldMk cId="4200432091" sldId="335"/>
            <ac:grpSpMk id="5" creationId="{A660BD45-2F8F-B381-40DC-9E767122A378}"/>
          </ac:grpSpMkLst>
        </pc:grpChg>
        <pc:grpChg chg="mod">
          <ac:chgData name="A39448 NGÔ THỊ HẰNG" userId="981dfd6a-6453-4bbe-af2b-21fed2531557" providerId="ADAL" clId="{BC97AC65-ED02-4304-81F5-742EB1B36B59}" dt="2023-11-13T07:22:33.544" v="866" actId="1076"/>
          <ac:grpSpMkLst>
            <pc:docMk/>
            <pc:sldMk cId="4200432091" sldId="335"/>
            <ac:grpSpMk id="15" creationId="{45A093F4-1613-1194-F0DE-2921476CAA90}"/>
          </ac:grpSpMkLst>
        </pc:grpChg>
        <pc:grpChg chg="del">
          <ac:chgData name="A39448 NGÔ THỊ HẰNG" userId="981dfd6a-6453-4bbe-af2b-21fed2531557" providerId="ADAL" clId="{BC97AC65-ED02-4304-81F5-742EB1B36B59}" dt="2023-11-11T14:51:58.197" v="477" actId="478"/>
          <ac:grpSpMkLst>
            <pc:docMk/>
            <pc:sldMk cId="4200432091" sldId="335"/>
            <ac:grpSpMk id="24" creationId="{170F46E6-408F-7AE3-62CD-4BACAA86F374}"/>
          </ac:grpSpMkLst>
        </pc:grpChg>
        <pc:picChg chg="add del">
          <ac:chgData name="A39448 NGÔ THỊ HẰNG" userId="981dfd6a-6453-4bbe-af2b-21fed2531557" providerId="ADAL" clId="{BC97AC65-ED02-4304-81F5-742EB1B36B59}" dt="2023-11-13T07:37:50.593" v="868"/>
          <ac:picMkLst>
            <pc:docMk/>
            <pc:sldMk cId="4200432091" sldId="335"/>
            <ac:picMk id="2" creationId="{CB032115-EF8E-5BF1-1FEA-FEAD65575FD6}"/>
          </ac:picMkLst>
        </pc:picChg>
        <pc:picChg chg="add mod">
          <ac:chgData name="A39448 NGÔ THỊ HẰNG" userId="981dfd6a-6453-4bbe-af2b-21fed2531557" providerId="ADAL" clId="{BC97AC65-ED02-4304-81F5-742EB1B36B59}" dt="2023-11-13T07:38:22.661" v="914" actId="14100"/>
          <ac:picMkLst>
            <pc:docMk/>
            <pc:sldMk cId="4200432091" sldId="335"/>
            <ac:picMk id="3" creationId="{1CE72B91-25D1-D1C5-E719-7CFA3F3392BE}"/>
          </ac:picMkLst>
        </pc:picChg>
        <pc:picChg chg="mod">
          <ac:chgData name="A39448 NGÔ THỊ HẰNG" userId="981dfd6a-6453-4bbe-af2b-21fed2531557" providerId="ADAL" clId="{BC97AC65-ED02-4304-81F5-742EB1B36B59}" dt="2023-11-11T14:52:04.560" v="479" actId="14100"/>
          <ac:picMkLst>
            <pc:docMk/>
            <pc:sldMk cId="4200432091" sldId="335"/>
            <ac:picMk id="6" creationId="{849E9E30-FA7E-3987-C6CE-F69AF6848E3F}"/>
          </ac:picMkLst>
        </pc:picChg>
        <pc:picChg chg="del topLvl">
          <ac:chgData name="A39448 NGÔ THỊ HẰNG" userId="981dfd6a-6453-4bbe-af2b-21fed2531557" providerId="ADAL" clId="{BC97AC65-ED02-4304-81F5-742EB1B36B59}" dt="2023-11-11T14:51:57.473" v="476" actId="478"/>
          <ac:picMkLst>
            <pc:docMk/>
            <pc:sldMk cId="4200432091" sldId="335"/>
            <ac:picMk id="7" creationId="{993851BF-23BA-0A16-1E32-7F30F39310B8}"/>
          </ac:picMkLst>
        </pc:picChg>
        <pc:picChg chg="mod">
          <ac:chgData name="A39448 NGÔ THỊ HẰNG" userId="981dfd6a-6453-4bbe-af2b-21fed2531557" providerId="ADAL" clId="{BC97AC65-ED02-4304-81F5-742EB1B36B59}" dt="2023-11-11T14:53:15.061" v="485" actId="1076"/>
          <ac:picMkLst>
            <pc:docMk/>
            <pc:sldMk cId="4200432091" sldId="335"/>
            <ac:picMk id="11" creationId="{9EB47840-045A-FCCB-E1CB-5E4D8BE1401D}"/>
          </ac:picMkLst>
        </pc:picChg>
        <pc:picChg chg="del mod">
          <ac:chgData name="A39448 NGÔ THỊ HẰNG" userId="981dfd6a-6453-4bbe-af2b-21fed2531557" providerId="ADAL" clId="{BC97AC65-ED02-4304-81F5-742EB1B36B59}" dt="2023-11-13T07:37:51.781" v="869" actId="478"/>
          <ac:picMkLst>
            <pc:docMk/>
            <pc:sldMk cId="4200432091" sldId="335"/>
            <ac:picMk id="13" creationId="{6D8061EC-3243-FE37-6E11-33D8D23C9E6B}"/>
          </ac:picMkLst>
        </pc:picChg>
        <pc:picChg chg="del">
          <ac:chgData name="A39448 NGÔ THỊ HẰNG" userId="981dfd6a-6453-4bbe-af2b-21fed2531557" providerId="ADAL" clId="{BC97AC65-ED02-4304-81F5-742EB1B36B59}" dt="2023-11-11T14:52:07.237" v="480" actId="478"/>
          <ac:picMkLst>
            <pc:docMk/>
            <pc:sldMk cId="4200432091" sldId="335"/>
            <ac:picMk id="16" creationId="{D576D664-41C4-601F-6554-75D687D11271}"/>
          </ac:picMkLst>
        </pc:picChg>
      </pc:sldChg>
      <pc:sldChg chg="ord">
        <pc:chgData name="A39448 NGÔ THỊ HẰNG" userId="981dfd6a-6453-4bbe-af2b-21fed2531557" providerId="ADAL" clId="{BC97AC65-ED02-4304-81F5-742EB1B36B59}" dt="2023-11-11T15:18:35.196" v="837"/>
        <pc:sldMkLst>
          <pc:docMk/>
          <pc:sldMk cId="2583194306" sldId="366"/>
        </pc:sldMkLst>
      </pc:sldChg>
      <pc:sldChg chg="add del">
        <pc:chgData name="A39448 NGÔ THỊ HẰNG" userId="981dfd6a-6453-4bbe-af2b-21fed2531557" providerId="ADAL" clId="{BC97AC65-ED02-4304-81F5-742EB1B36B59}" dt="2023-11-11T14:32:16.447" v="4"/>
        <pc:sldMkLst>
          <pc:docMk/>
          <pc:sldMk cId="1400691970" sldId="367"/>
        </pc:sldMkLst>
      </pc:sldChg>
      <pc:sldChg chg="modSp add">
        <pc:chgData name="A39448 NGÔ THỊ HẰNG" userId="981dfd6a-6453-4bbe-af2b-21fed2531557" providerId="ADAL" clId="{BC97AC65-ED02-4304-81F5-742EB1B36B59}" dt="2023-11-11T15:18:14.477" v="835" actId="20577"/>
        <pc:sldMkLst>
          <pc:docMk/>
          <pc:sldMk cId="1273254199" sldId="369"/>
        </pc:sldMkLst>
        <pc:spChg chg="mod">
          <ac:chgData name="A39448 NGÔ THỊ HẰNG" userId="981dfd6a-6453-4bbe-af2b-21fed2531557" providerId="ADAL" clId="{BC97AC65-ED02-4304-81F5-742EB1B36B59}" dt="2023-11-11T15:18:14.477" v="835" actId="20577"/>
          <ac:spMkLst>
            <pc:docMk/>
            <pc:sldMk cId="1273254199" sldId="369"/>
            <ac:spMk id="12" creationId="{7973596A-A0A1-D2EB-C6ED-CBD88A205C82}"/>
          </ac:spMkLst>
        </pc:spChg>
      </pc:sldChg>
      <pc:sldChg chg="add del">
        <pc:chgData name="A39448 NGÔ THỊ HẰNG" userId="981dfd6a-6453-4bbe-af2b-21fed2531557" providerId="ADAL" clId="{BC97AC65-ED02-4304-81F5-742EB1B36B59}" dt="2023-11-11T14:32:37.420" v="7" actId="47"/>
        <pc:sldMkLst>
          <pc:docMk/>
          <pc:sldMk cId="2288832197" sldId="380"/>
        </pc:sldMkLst>
      </pc:sldChg>
      <pc:sldMasterChg chg="delSldLayout">
        <pc:chgData name="A39448 NGÔ THỊ HẰNG" userId="981dfd6a-6453-4bbe-af2b-21fed2531557" providerId="ADAL" clId="{BC97AC65-ED02-4304-81F5-742EB1B36B59}" dt="2023-11-11T14:32:37.420" v="7" actId="47"/>
        <pc:sldMasterMkLst>
          <pc:docMk/>
          <pc:sldMasterMk cId="0" sldId="2147483684"/>
        </pc:sldMasterMkLst>
        <pc:sldLayoutChg chg="del">
          <pc:chgData name="A39448 NGÔ THỊ HẰNG" userId="981dfd6a-6453-4bbe-af2b-21fed2531557" providerId="ADAL" clId="{BC97AC65-ED02-4304-81F5-742EB1B36B59}" dt="2023-11-11T14:32:37.420" v="7" actId="47"/>
          <pc:sldLayoutMkLst>
            <pc:docMk/>
            <pc:sldMasterMk cId="0" sldId="2147483684"/>
            <pc:sldLayoutMk cId="965214919" sldId="2147483685"/>
          </pc:sldLayoutMkLst>
        </pc:sldLayoutChg>
      </pc:sldMasterChg>
    </pc:docChg>
  </pc:docChgLst>
  <pc:docChgLst>
    <pc:chgData name="A39854 VƯƠNG VĂN THẮNG" userId="S::a39854@thanglong.edu.vn::71bc3cef-788b-41d4-8c61-9ed430d2cfe1" providerId="AD" clId="Web-{A9817578-64C5-457A-A5EA-3CE62920A1F2}"/>
    <pc:docChg chg="addSld modSld sldOrd">
      <pc:chgData name="A39854 VƯƠNG VĂN THẮNG" userId="S::a39854@thanglong.edu.vn::71bc3cef-788b-41d4-8c61-9ed430d2cfe1" providerId="AD" clId="Web-{A9817578-64C5-457A-A5EA-3CE62920A1F2}" dt="2023-11-12T09:26:03.552" v="91" actId="1076"/>
      <pc:docMkLst>
        <pc:docMk/>
      </pc:docMkLst>
      <pc:sldChg chg="ord">
        <pc:chgData name="A39854 VƯƠNG VĂN THẮNG" userId="S::a39854@thanglong.edu.vn::71bc3cef-788b-41d4-8c61-9ed430d2cfe1" providerId="AD" clId="Web-{A9817578-64C5-457A-A5EA-3CE62920A1F2}" dt="2023-11-12T09:14:09.747" v="68"/>
        <pc:sldMkLst>
          <pc:docMk/>
          <pc:sldMk cId="1273254199" sldId="369"/>
        </pc:sldMkLst>
      </pc:sldChg>
      <pc:sldChg chg="addSp modSp new">
        <pc:chgData name="A39854 VƯƠNG VĂN THẮNG" userId="S::a39854@thanglong.edu.vn::71bc3cef-788b-41d4-8c61-9ed430d2cfe1" providerId="AD" clId="Web-{A9817578-64C5-457A-A5EA-3CE62920A1F2}" dt="2023-11-12T09:10:43.974" v="21" actId="20577"/>
        <pc:sldMkLst>
          <pc:docMk/>
          <pc:sldMk cId="1872246102" sldId="370"/>
        </pc:sldMkLst>
        <pc:spChg chg="mod">
          <ac:chgData name="A39854 VƯƠNG VĂN THẮNG" userId="S::a39854@thanglong.edu.vn::71bc3cef-788b-41d4-8c61-9ed430d2cfe1" providerId="AD" clId="Web-{A9817578-64C5-457A-A5EA-3CE62920A1F2}" dt="2023-11-12T09:10:43.974" v="21" actId="20577"/>
          <ac:spMkLst>
            <pc:docMk/>
            <pc:sldMk cId="1872246102" sldId="370"/>
            <ac:spMk id="2" creationId="{A1AFCE88-16D0-00BA-E888-612AB2D45897}"/>
          </ac:spMkLst>
        </pc:spChg>
        <pc:picChg chg="add mod">
          <ac:chgData name="A39854 VƯƠNG VĂN THẮNG" userId="S::a39854@thanglong.edu.vn::71bc3cef-788b-41d4-8c61-9ed430d2cfe1" providerId="AD" clId="Web-{A9817578-64C5-457A-A5EA-3CE62920A1F2}" dt="2023-11-12T09:09:31.956" v="3" actId="1076"/>
          <ac:picMkLst>
            <pc:docMk/>
            <pc:sldMk cId="1872246102" sldId="370"/>
            <ac:picMk id="3" creationId="{A87A3950-6D1F-875D-5FE2-8747E67AF118}"/>
          </ac:picMkLst>
        </pc:picChg>
      </pc:sldChg>
      <pc:sldChg chg="addSp delSp modSp new">
        <pc:chgData name="A39854 VƯƠNG VĂN THẮNG" userId="S::a39854@thanglong.edu.vn::71bc3cef-788b-41d4-8c61-9ed430d2cfe1" providerId="AD" clId="Web-{A9817578-64C5-457A-A5EA-3CE62920A1F2}" dt="2023-11-12T09:12:55.182" v="66" actId="14100"/>
        <pc:sldMkLst>
          <pc:docMk/>
          <pc:sldMk cId="2029363676" sldId="371"/>
        </pc:sldMkLst>
        <pc:spChg chg="mod">
          <ac:chgData name="A39854 VƯƠNG VĂN THẮNG" userId="S::a39854@thanglong.edu.vn::71bc3cef-788b-41d4-8c61-9ed430d2cfe1" providerId="AD" clId="Web-{A9817578-64C5-457A-A5EA-3CE62920A1F2}" dt="2023-11-12T09:12:44.025" v="65" actId="20577"/>
          <ac:spMkLst>
            <pc:docMk/>
            <pc:sldMk cId="2029363676" sldId="371"/>
            <ac:spMk id="2" creationId="{9430121B-13D7-1D7D-7858-E679AA4236C9}"/>
          </ac:spMkLst>
        </pc:spChg>
        <pc:picChg chg="add del mod">
          <ac:chgData name="A39854 VƯƠNG VĂN THẮNG" userId="S::a39854@thanglong.edu.vn::71bc3cef-788b-41d4-8c61-9ed430d2cfe1" providerId="AD" clId="Web-{A9817578-64C5-457A-A5EA-3CE62920A1F2}" dt="2023-11-12T09:11:35.398" v="30"/>
          <ac:picMkLst>
            <pc:docMk/>
            <pc:sldMk cId="2029363676" sldId="371"/>
            <ac:picMk id="3" creationId="{04A21A6E-1862-D32D-8DA7-6BBC23A2B938}"/>
          </ac:picMkLst>
        </pc:picChg>
        <pc:picChg chg="add mod">
          <ac:chgData name="A39854 VƯƠNG VĂN THẮNG" userId="S::a39854@thanglong.edu.vn::71bc3cef-788b-41d4-8c61-9ed430d2cfe1" providerId="AD" clId="Web-{A9817578-64C5-457A-A5EA-3CE62920A1F2}" dt="2023-11-12T09:12:55.182" v="66" actId="14100"/>
          <ac:picMkLst>
            <pc:docMk/>
            <pc:sldMk cId="2029363676" sldId="371"/>
            <ac:picMk id="4" creationId="{501037C5-E7F1-9033-E90F-6BE5CF453AF4}"/>
          </ac:picMkLst>
        </pc:picChg>
      </pc:sldChg>
      <pc:sldChg chg="addSp modSp new">
        <pc:chgData name="A39854 VƯƠNG VĂN THẮNG" userId="S::a39854@thanglong.edu.vn::71bc3cef-788b-41d4-8c61-9ed430d2cfe1" providerId="AD" clId="Web-{A9817578-64C5-457A-A5EA-3CE62920A1F2}" dt="2023-11-12T09:26:03.552" v="91" actId="1076"/>
        <pc:sldMkLst>
          <pc:docMk/>
          <pc:sldMk cId="3946451211" sldId="372"/>
        </pc:sldMkLst>
        <pc:spChg chg="mod">
          <ac:chgData name="A39854 VƯƠNG VĂN THẮNG" userId="S::a39854@thanglong.edu.vn::71bc3cef-788b-41d4-8c61-9ed430d2cfe1" providerId="AD" clId="Web-{A9817578-64C5-457A-A5EA-3CE62920A1F2}" dt="2023-11-12T09:25:48.302" v="89" actId="20577"/>
          <ac:spMkLst>
            <pc:docMk/>
            <pc:sldMk cId="3946451211" sldId="372"/>
            <ac:spMk id="2" creationId="{C7DEDA12-F309-813C-F5D7-E7A61AC82113}"/>
          </ac:spMkLst>
        </pc:spChg>
        <pc:picChg chg="add mod">
          <ac:chgData name="A39854 VƯƠNG VĂN THẮNG" userId="S::a39854@thanglong.edu.vn::71bc3cef-788b-41d4-8c61-9ed430d2cfe1" providerId="AD" clId="Web-{A9817578-64C5-457A-A5EA-3CE62920A1F2}" dt="2023-11-12T09:26:03.552" v="91" actId="1076"/>
          <ac:picMkLst>
            <pc:docMk/>
            <pc:sldMk cId="3946451211" sldId="372"/>
            <ac:picMk id="3" creationId="{9702F4E6-E43C-B5C3-902B-67414BF5E51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592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140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a8768f938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a8768f938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145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0"/>
        <p:cNvGrpSpPr/>
        <p:nvPr/>
      </p:nvGrpSpPr>
      <p:grpSpPr>
        <a:xfrm>
          <a:off x="0" y="0"/>
          <a:ext cx="0" cy="0"/>
          <a:chOff x="0" y="0"/>
          <a:chExt cx="0" cy="0"/>
        </a:xfrm>
      </p:grpSpPr>
      <p:sp>
        <p:nvSpPr>
          <p:cNvPr id="3491" name="Google Shape;3491;ga1fb274c5c_2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2" name="Google Shape;3492;ga1fb274c5c_2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401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a1fb274c5c_2_13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a1fb274c5c_2_1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30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a7274a1822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a7274a182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r>
              <a:rPr lang="vi-VN" b="0" i="0">
                <a:solidFill>
                  <a:srgbClr val="1F1F1F"/>
                </a:solidFill>
                <a:effectLst/>
                <a:latin typeface="Google Sans"/>
              </a:rPr>
            </a:br>
            <a:r>
              <a:rPr lang="vi-VN" b="0" i="0">
                <a:solidFill>
                  <a:srgbClr val="1F1F1F"/>
                </a:solidFill>
                <a:effectLst/>
                <a:latin typeface="Google Sans"/>
              </a:rPr>
              <a:t>Giới thiệu chung</a:t>
            </a:r>
          </a:p>
          <a:p>
            <a:pPr algn="l"/>
            <a:r>
              <a:rPr lang="vi-VN" b="0" i="0">
                <a:solidFill>
                  <a:srgbClr val="1F1F1F"/>
                </a:solidFill>
                <a:effectLst/>
                <a:latin typeface="Google Sans"/>
              </a:rPr>
              <a:t>Ứng dụng </a:t>
            </a:r>
            <a:r>
              <a:rPr lang="vi-VN" b="0" i="0" err="1">
                <a:solidFill>
                  <a:srgbClr val="1F1F1F"/>
                </a:solidFill>
                <a:effectLst/>
                <a:latin typeface="Google Sans"/>
              </a:rPr>
              <a:t>web</a:t>
            </a:r>
            <a:r>
              <a:rPr lang="vi-VN" b="0" i="0">
                <a:solidFill>
                  <a:srgbClr val="1F1F1F"/>
                </a:solidFill>
                <a:effectLst/>
                <a:latin typeface="Google Sans"/>
              </a:rPr>
              <a:t> bán quần áo là một ứng dụng được thiết kế để giúp các doanh nghiệp kinh doanh quần áo trực tuyến. Ứng dụng này cung cấp cho người dùng khả năng tìm kiếm, xem chi tiết sản phẩm, đặt hàng và thanh toán một cách dễ dàng.</a:t>
            </a:r>
          </a:p>
          <a:p>
            <a:pPr algn="l"/>
            <a:r>
              <a:rPr lang="vi-VN" b="0" i="0">
                <a:solidFill>
                  <a:srgbClr val="1F1F1F"/>
                </a:solidFill>
                <a:effectLst/>
                <a:latin typeface="Google Sans"/>
              </a:rPr>
              <a:t>Ứng dụng </a:t>
            </a:r>
            <a:r>
              <a:rPr lang="vi-VN" b="0" i="0" err="1">
                <a:solidFill>
                  <a:srgbClr val="1F1F1F"/>
                </a:solidFill>
                <a:effectLst/>
                <a:latin typeface="Google Sans"/>
              </a:rPr>
              <a:t>web</a:t>
            </a:r>
            <a:r>
              <a:rPr lang="vi-VN" b="0" i="0">
                <a:solidFill>
                  <a:srgbClr val="1F1F1F"/>
                </a:solidFill>
                <a:effectLst/>
                <a:latin typeface="Google Sans"/>
              </a:rPr>
              <a:t> bán quần áo có thể được sử dụng bởi các doanh nghiệp ở mọi quy mô, từ các cửa hàng nhỏ đến các thương hiệu lớn. Ứng dụng này mang lại nhiều lợi ích cho doanh nghiệp, bao gồm:</a:t>
            </a:r>
          </a:p>
          <a:p>
            <a:pPr algn="l">
              <a:buFont typeface="Arial" panose="020B0604020202020204" pitchFamily="34" charset="0"/>
              <a:buChar char="•"/>
            </a:pPr>
            <a:r>
              <a:rPr lang="vi-VN" b="0" i="0">
                <a:solidFill>
                  <a:srgbClr val="1F1F1F"/>
                </a:solidFill>
                <a:effectLst/>
                <a:latin typeface="Google Sans"/>
              </a:rPr>
              <a:t>Tăng khả năng tiếp cận khách hàng: Ứng dụng </a:t>
            </a:r>
            <a:r>
              <a:rPr lang="vi-VN" b="0" i="0" err="1">
                <a:solidFill>
                  <a:srgbClr val="1F1F1F"/>
                </a:solidFill>
                <a:effectLst/>
                <a:latin typeface="Google Sans"/>
              </a:rPr>
              <a:t>web</a:t>
            </a:r>
            <a:r>
              <a:rPr lang="vi-VN" b="0" i="0">
                <a:solidFill>
                  <a:srgbClr val="1F1F1F"/>
                </a:solidFill>
                <a:effectLst/>
                <a:latin typeface="Google Sans"/>
              </a:rPr>
              <a:t> có thể được truy cập từ mọi nơi trên thế giới, giúp doanh nghiệp tiếp cận được nhiều khách hàng hơn.</a:t>
            </a:r>
          </a:p>
          <a:p>
            <a:pPr algn="l">
              <a:buFont typeface="Arial" panose="020B0604020202020204" pitchFamily="34" charset="0"/>
              <a:buChar char="•"/>
            </a:pPr>
            <a:r>
              <a:rPr lang="vi-VN" b="0" i="0">
                <a:solidFill>
                  <a:srgbClr val="1F1F1F"/>
                </a:solidFill>
                <a:effectLst/>
                <a:latin typeface="Google Sans"/>
              </a:rPr>
              <a:t>Tiết kiệm chi phí: Ứng dụng </a:t>
            </a:r>
            <a:r>
              <a:rPr lang="vi-VN" b="0" i="0" err="1">
                <a:solidFill>
                  <a:srgbClr val="1F1F1F"/>
                </a:solidFill>
                <a:effectLst/>
                <a:latin typeface="Google Sans"/>
              </a:rPr>
              <a:t>web</a:t>
            </a:r>
            <a:r>
              <a:rPr lang="vi-VN" b="0" i="0">
                <a:solidFill>
                  <a:srgbClr val="1F1F1F"/>
                </a:solidFill>
                <a:effectLst/>
                <a:latin typeface="Google Sans"/>
              </a:rPr>
              <a:t> giúp doanh nghiệp giảm chi phí thuê mặt bằng, nhân viên và vận hành.</a:t>
            </a:r>
          </a:p>
          <a:p>
            <a:pPr algn="l">
              <a:buFont typeface="Arial" panose="020B0604020202020204" pitchFamily="34" charset="0"/>
              <a:buChar char="•"/>
            </a:pPr>
            <a:r>
              <a:rPr lang="vi-VN" b="0" i="0">
                <a:solidFill>
                  <a:srgbClr val="1F1F1F"/>
                </a:solidFill>
                <a:effectLst/>
                <a:latin typeface="Google Sans"/>
              </a:rPr>
              <a:t>Tăng hiệu quả hoạt động: Ứng dụng </a:t>
            </a:r>
            <a:r>
              <a:rPr lang="vi-VN" b="0" i="0" err="1">
                <a:solidFill>
                  <a:srgbClr val="1F1F1F"/>
                </a:solidFill>
                <a:effectLst/>
                <a:latin typeface="Google Sans"/>
              </a:rPr>
              <a:t>web</a:t>
            </a:r>
            <a:r>
              <a:rPr lang="vi-VN" b="0" i="0">
                <a:solidFill>
                  <a:srgbClr val="1F1F1F"/>
                </a:solidFill>
                <a:effectLst/>
                <a:latin typeface="Google Sans"/>
              </a:rPr>
              <a:t> giúp doanh nghiệp tự động hóa các quy trình bán hàng, từ quản lý kho hàng đến giao hàng.</a:t>
            </a:r>
          </a:p>
          <a:p>
            <a:pPr marL="0" lvl="0" indent="0" algn="l" rtl="0">
              <a:spcBef>
                <a:spcPts val="0"/>
              </a:spcBef>
              <a:spcAft>
                <a:spcPts val="0"/>
              </a:spcAft>
              <a:buNone/>
            </a:pPr>
            <a:endParaRPr/>
          </a:p>
        </p:txBody>
      </p:sp>
    </p:spTree>
    <p:extLst>
      <p:ext uri="{BB962C8B-B14F-4D97-AF65-F5344CB8AC3E}">
        <p14:creationId xmlns:p14="http://schemas.microsoft.com/office/powerpoint/2010/main" val="108479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61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892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416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7" r:id="rId4"/>
    <p:sldLayoutId id="2147483659" r:id="rId5"/>
    <p:sldLayoutId id="2147483661" r:id="rId6"/>
    <p:sldLayoutId id="2147483664" r:id="rId7"/>
    <p:sldLayoutId id="2147483666" r:id="rId8"/>
    <p:sldLayoutId id="2147483672" r:id="rId9"/>
    <p:sldLayoutId id="2147483674" r:id="rId10"/>
    <p:sldLayoutId id="2147483678" r:id="rId11"/>
    <p:sldLayoutId id="2147483679" r:id="rId12"/>
    <p:sldLayoutId id="2147483680" r:id="rId13"/>
    <p:sldLayoutId id="214748368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17"/>
        <p:cNvGrpSpPr/>
        <p:nvPr/>
      </p:nvGrpSpPr>
      <p:grpSpPr>
        <a:xfrm>
          <a:off x="0" y="0"/>
          <a:ext cx="0" cy="0"/>
          <a:chOff x="0" y="0"/>
          <a:chExt cx="0" cy="0"/>
        </a:xfrm>
      </p:grpSpPr>
      <p:sp>
        <p:nvSpPr>
          <p:cNvPr id="2118" name="Google Shape;211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19" name="Google Shape;211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stories.freepik.com/bro?utm_source=slidesgo_template&amp;utm_medium=referral-link&amp;utm_campaign=slidesgo_final_slides&amp;utm_term=bro&amp;utm_content=stories"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hyperlink" Target="https://stories.freepik.com/cuate?utm_source=slidesgo_template&amp;utm_medium=referral-link&amp;utm_campaign=slidesgo_final_slides&amp;utm_term=cuate&amp;utm_content=stories" TargetMode="External"/><Relationship Id="rId4" Type="http://schemas.openxmlformats.org/officeDocument/2006/relationships/hyperlink" Target="https://stories.freepik.com/rafiki?utm_source=slidesgo_template&amp;utm_medium=referral-link&amp;utm_campaign=slidesgo_final_slides&amp;utm_term=rafiki&amp;utm_content=stori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696483" y="115332"/>
            <a:ext cx="5527099" cy="4562724"/>
          </a:xfrm>
          <a:prstGeom prst="rect">
            <a:avLst/>
          </a:prstGeom>
          <a:noFill/>
          <a:ln>
            <a:noFill/>
          </a:ln>
        </p:spPr>
      </p:pic>
      <p:sp>
        <p:nvSpPr>
          <p:cNvPr id="2128" name="Google Shape;2128;p38"/>
          <p:cNvSpPr txBox="1">
            <a:spLocks noGrp="1"/>
          </p:cNvSpPr>
          <p:nvPr>
            <p:ph type="ctrTitle"/>
          </p:nvPr>
        </p:nvSpPr>
        <p:spPr>
          <a:xfrm>
            <a:off x="512097" y="846680"/>
            <a:ext cx="8551816" cy="24044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5400" dirty="0"/>
              <a:t>WEBSITE BÁN QUẦN ÁO KAISER STORE</a:t>
            </a: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CE88-16D0-00BA-E888-612AB2D45897}"/>
              </a:ext>
            </a:extLst>
          </p:cNvPr>
          <p:cNvSpPr>
            <a:spLocks noGrp="1"/>
          </p:cNvSpPr>
          <p:nvPr>
            <p:ph type="ctrTitle"/>
          </p:nvPr>
        </p:nvSpPr>
        <p:spPr/>
        <p:txBody>
          <a:bodyPr/>
          <a:lstStyle/>
          <a:p>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a:t>
            </a:r>
            <a:r>
              <a:rPr lang="vi-VN" dirty="0"/>
              <a:t>đăng nhập</a:t>
            </a:r>
            <a:r>
              <a:rPr lang="en-US" dirty="0"/>
              <a:t> </a:t>
            </a:r>
          </a:p>
        </p:txBody>
      </p:sp>
      <p:pic>
        <p:nvPicPr>
          <p:cNvPr id="3" name="Picture 2" descr="A diagram of a diagram&#10;&#10;Description automatically generated">
            <a:extLst>
              <a:ext uri="{FF2B5EF4-FFF2-40B4-BE49-F238E27FC236}">
                <a16:creationId xmlns:a16="http://schemas.microsoft.com/office/drawing/2014/main" id="{12D5CF23-E73C-C95B-4911-FFE8C20D889E}"/>
              </a:ext>
            </a:extLst>
          </p:cNvPr>
          <p:cNvPicPr>
            <a:picLocks noChangeAspect="1"/>
          </p:cNvPicPr>
          <p:nvPr/>
        </p:nvPicPr>
        <p:blipFill>
          <a:blip r:embed="rId2"/>
          <a:stretch>
            <a:fillRect/>
          </a:stretch>
        </p:blipFill>
        <p:spPr>
          <a:xfrm>
            <a:off x="1477735" y="1054710"/>
            <a:ext cx="5706836" cy="3988104"/>
          </a:xfrm>
          <a:prstGeom prst="rect">
            <a:avLst/>
          </a:prstGeom>
        </p:spPr>
      </p:pic>
    </p:spTree>
    <p:extLst>
      <p:ext uri="{BB962C8B-B14F-4D97-AF65-F5344CB8AC3E}">
        <p14:creationId xmlns:p14="http://schemas.microsoft.com/office/powerpoint/2010/main" val="187224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121B-13D7-1D7D-7858-E679AA4236C9}"/>
              </a:ext>
            </a:extLst>
          </p:cNvPr>
          <p:cNvSpPr>
            <a:spLocks noGrp="1"/>
          </p:cNvSpPr>
          <p:nvPr>
            <p:ph type="ctrTitle"/>
          </p:nvPr>
        </p:nvSpPr>
        <p:spPr/>
        <p:txBody>
          <a:bodyPr/>
          <a:lstStyle/>
          <a:p>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a:t>
            </a:r>
            <a:r>
              <a:rPr lang="en-US" dirty="0" err="1"/>
              <a:t>giỏ</a:t>
            </a:r>
            <a:r>
              <a:rPr lang="en-US" dirty="0"/>
              <a:t> </a:t>
            </a:r>
            <a:r>
              <a:rPr lang="en-US" dirty="0" err="1"/>
              <a:t>hàng</a:t>
            </a:r>
            <a:endParaRPr lang="en-US" dirty="0"/>
          </a:p>
        </p:txBody>
      </p:sp>
      <p:pic>
        <p:nvPicPr>
          <p:cNvPr id="5" name="Picture 4" descr="A diagram of a diagram&#10;&#10;Description automatically generated">
            <a:extLst>
              <a:ext uri="{FF2B5EF4-FFF2-40B4-BE49-F238E27FC236}">
                <a16:creationId xmlns:a16="http://schemas.microsoft.com/office/drawing/2014/main" id="{6EB57FC6-D647-C5CD-363E-E0D2DDC81A93}"/>
              </a:ext>
            </a:extLst>
          </p:cNvPr>
          <p:cNvPicPr>
            <a:picLocks noChangeAspect="1"/>
          </p:cNvPicPr>
          <p:nvPr/>
        </p:nvPicPr>
        <p:blipFill>
          <a:blip r:embed="rId2"/>
          <a:stretch>
            <a:fillRect/>
          </a:stretch>
        </p:blipFill>
        <p:spPr>
          <a:xfrm>
            <a:off x="1657350" y="950825"/>
            <a:ext cx="5657850" cy="4434962"/>
          </a:xfrm>
          <a:prstGeom prst="rect">
            <a:avLst/>
          </a:prstGeom>
        </p:spPr>
      </p:pic>
    </p:spTree>
    <p:extLst>
      <p:ext uri="{BB962C8B-B14F-4D97-AF65-F5344CB8AC3E}">
        <p14:creationId xmlns:p14="http://schemas.microsoft.com/office/powerpoint/2010/main" val="20293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6" name="Picture 5">
            <a:extLst>
              <a:ext uri="{FF2B5EF4-FFF2-40B4-BE49-F238E27FC236}">
                <a16:creationId xmlns:a16="http://schemas.microsoft.com/office/drawing/2014/main" id="{849E9E30-FA7E-3987-C6CE-F69AF6848E3F}"/>
              </a:ext>
            </a:extLst>
          </p:cNvPr>
          <p:cNvPicPr>
            <a:picLocks noChangeAspect="1"/>
          </p:cNvPicPr>
          <p:nvPr/>
        </p:nvPicPr>
        <p:blipFill>
          <a:blip r:embed="rId3"/>
          <a:stretch>
            <a:fillRect/>
          </a:stretch>
        </p:blipFill>
        <p:spPr>
          <a:xfrm>
            <a:off x="236450" y="4470927"/>
            <a:ext cx="642945" cy="642945"/>
          </a:xfrm>
          <a:prstGeom prst="rect">
            <a:avLst/>
          </a:prstGeom>
        </p:spPr>
      </p:pic>
      <p:sp>
        <p:nvSpPr>
          <p:cNvPr id="4" name="Google Shape;2211;p44">
            <a:extLst>
              <a:ext uri="{FF2B5EF4-FFF2-40B4-BE49-F238E27FC236}">
                <a16:creationId xmlns:a16="http://schemas.microsoft.com/office/drawing/2014/main" id="{00C92C67-4551-82D2-9150-64C33D9865A2}"/>
              </a:ext>
            </a:extLst>
          </p:cNvPr>
          <p:cNvSpPr txBox="1">
            <a:spLocks/>
          </p:cNvSpPr>
          <p:nvPr/>
        </p:nvSpPr>
        <p:spPr>
          <a:xfrm>
            <a:off x="735750" y="228840"/>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vi-VN" dirty="0"/>
              <a:t>Sơ đồ tuần tự đặt hàng</a:t>
            </a:r>
          </a:p>
        </p:txBody>
      </p:sp>
      <p:pic>
        <p:nvPicPr>
          <p:cNvPr id="2" name="Picture 1" descr="A diagram of a diagram&#10;&#10;Description automatically generated">
            <a:extLst>
              <a:ext uri="{FF2B5EF4-FFF2-40B4-BE49-F238E27FC236}">
                <a16:creationId xmlns:a16="http://schemas.microsoft.com/office/drawing/2014/main" id="{CFCE5DB4-6E76-7BE8-6D9C-CBE2C38B5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962" y="806640"/>
            <a:ext cx="5943600" cy="4124960"/>
          </a:xfrm>
          <a:prstGeom prst="rect">
            <a:avLst/>
          </a:prstGeom>
        </p:spPr>
      </p:pic>
    </p:spTree>
    <p:extLst>
      <p:ext uri="{BB962C8B-B14F-4D97-AF65-F5344CB8AC3E}">
        <p14:creationId xmlns:p14="http://schemas.microsoft.com/office/powerpoint/2010/main" val="12732541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000"/>
                                        <p:tgtEl>
                                          <p:spTgt spid="4"/>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EDA12-F309-813C-F5D7-E7A61AC82113}"/>
              </a:ext>
            </a:extLst>
          </p:cNvPr>
          <p:cNvSpPr>
            <a:spLocks noGrp="1"/>
          </p:cNvSpPr>
          <p:nvPr>
            <p:ph type="ctrTitle"/>
          </p:nvPr>
        </p:nvSpPr>
        <p:spPr>
          <a:xfrm>
            <a:off x="735750" y="422010"/>
            <a:ext cx="7672500" cy="577800"/>
          </a:xfrm>
        </p:spPr>
        <p:txBody>
          <a:bodyPr/>
          <a:lstStyle/>
          <a:p>
            <a:r>
              <a:rPr lang="en-US" dirty="0" err="1"/>
              <a:t>Sơ</a:t>
            </a:r>
            <a:r>
              <a:rPr lang="en-US" dirty="0"/>
              <a:t> </a:t>
            </a:r>
            <a:r>
              <a:rPr lang="en-US" dirty="0" err="1"/>
              <a:t>đồ</a:t>
            </a:r>
            <a:r>
              <a:rPr lang="en-US" dirty="0"/>
              <a:t> </a:t>
            </a:r>
            <a:r>
              <a:rPr lang="en-US" dirty="0" err="1"/>
              <a:t>thiết</a:t>
            </a:r>
            <a:r>
              <a:rPr lang="en-US" dirty="0"/>
              <a:t> </a:t>
            </a:r>
            <a:r>
              <a:rPr lang="en-US" dirty="0" err="1"/>
              <a:t>kế</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p>
        </p:txBody>
      </p:sp>
      <p:pic>
        <p:nvPicPr>
          <p:cNvPr id="5" name="Picture 4" descr="A screenshot of a computer&#10;&#10;Description automatically generated">
            <a:extLst>
              <a:ext uri="{FF2B5EF4-FFF2-40B4-BE49-F238E27FC236}">
                <a16:creationId xmlns:a16="http://schemas.microsoft.com/office/drawing/2014/main" id="{6D973CBC-CBCD-C67E-3A30-651402DFAC96}"/>
              </a:ext>
            </a:extLst>
          </p:cNvPr>
          <p:cNvPicPr>
            <a:picLocks noChangeAspect="1"/>
          </p:cNvPicPr>
          <p:nvPr/>
        </p:nvPicPr>
        <p:blipFill>
          <a:blip r:embed="rId2"/>
          <a:stretch>
            <a:fillRect/>
          </a:stretch>
        </p:blipFill>
        <p:spPr>
          <a:xfrm>
            <a:off x="1369374" y="1084866"/>
            <a:ext cx="6535880" cy="4058634"/>
          </a:xfrm>
          <a:prstGeom prst="rect">
            <a:avLst/>
          </a:prstGeom>
        </p:spPr>
      </p:pic>
    </p:spTree>
    <p:extLst>
      <p:ext uri="{BB962C8B-B14F-4D97-AF65-F5344CB8AC3E}">
        <p14:creationId xmlns:p14="http://schemas.microsoft.com/office/powerpoint/2010/main" val="394645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pic>
        <p:nvPicPr>
          <p:cNvPr id="16" name="Google Shape;2147;p40">
            <a:extLst>
              <a:ext uri="{FF2B5EF4-FFF2-40B4-BE49-F238E27FC236}">
                <a16:creationId xmlns:a16="http://schemas.microsoft.com/office/drawing/2014/main" id="{ABB7BF61-C1D1-9A64-82B4-E2406005CAD2}"/>
              </a:ext>
            </a:extLst>
          </p:cNvPr>
          <p:cNvPicPr preferRelativeResize="0"/>
          <p:nvPr/>
        </p:nvPicPr>
        <p:blipFill>
          <a:blip r:embed="rId3">
            <a:alphaModFix amt="82000"/>
          </a:blip>
          <a:stretch>
            <a:fillRect/>
          </a:stretch>
        </p:blipFill>
        <p:spPr>
          <a:xfrm>
            <a:off x="2424417" y="765276"/>
            <a:ext cx="4295166" cy="3612947"/>
          </a:xfrm>
          <a:prstGeom prst="rect">
            <a:avLst/>
          </a:prstGeom>
          <a:noFill/>
          <a:ln>
            <a:noFill/>
          </a:ln>
        </p:spPr>
      </p:pic>
      <p:sp>
        <p:nvSpPr>
          <p:cNvPr id="13" name="Google Shape;2186;p43">
            <a:extLst>
              <a:ext uri="{FF2B5EF4-FFF2-40B4-BE49-F238E27FC236}">
                <a16:creationId xmlns:a16="http://schemas.microsoft.com/office/drawing/2014/main" id="{995DC4F0-3D8B-A1B0-E684-23717713B63A}"/>
              </a:ext>
            </a:extLst>
          </p:cNvPr>
          <p:cNvSpPr txBox="1">
            <a:spLocks/>
          </p:cNvSpPr>
          <p:nvPr/>
        </p:nvSpPr>
        <p:spPr>
          <a:xfrm>
            <a:off x="2645999" y="1548995"/>
            <a:ext cx="3852000" cy="179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5000">
                <a:solidFill>
                  <a:srgbClr val="485C7D"/>
                </a:solidFill>
                <a:latin typeface="Overpass Black" panose="020B0604020202020204" charset="0"/>
              </a:rPr>
              <a:t>04</a:t>
            </a:r>
            <a:endParaRPr lang="en" sz="15000">
              <a:solidFill>
                <a:srgbClr val="485C7D"/>
              </a:solidFill>
              <a:latin typeface="Overpass Black" panose="020B0604020202020204" charset="0"/>
            </a:endParaRPr>
          </a:p>
        </p:txBody>
      </p:sp>
      <p:sp>
        <p:nvSpPr>
          <p:cNvPr id="14" name="Google Shape;2187;p43">
            <a:extLst>
              <a:ext uri="{FF2B5EF4-FFF2-40B4-BE49-F238E27FC236}">
                <a16:creationId xmlns:a16="http://schemas.microsoft.com/office/drawing/2014/main" id="{2D8C9C44-3507-8B39-3D47-DF7275B3CC83}"/>
              </a:ext>
            </a:extLst>
          </p:cNvPr>
          <p:cNvSpPr txBox="1">
            <a:spLocks/>
          </p:cNvSpPr>
          <p:nvPr/>
        </p:nvSpPr>
        <p:spPr>
          <a:xfrm>
            <a:off x="2496773" y="3163099"/>
            <a:ext cx="4295166" cy="1048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6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9pPr>
          </a:lstStyle>
          <a:p>
            <a:r>
              <a:rPr lang="vi-VN" sz="3000" dirty="0">
                <a:solidFill>
                  <a:srgbClr val="485C7D"/>
                </a:solidFill>
              </a:rPr>
              <a:t>KẾT QUẢ VÀ HƯỚNG PHÁT TRIỂN</a:t>
            </a:r>
            <a:endParaRPr lang="en-US" sz="3000" dirty="0">
              <a:solidFill>
                <a:srgbClr val="485C7D"/>
              </a:solidFill>
            </a:endParaRPr>
          </a:p>
        </p:txBody>
      </p:sp>
    </p:spTree>
    <p:extLst>
      <p:ext uri="{BB962C8B-B14F-4D97-AF65-F5344CB8AC3E}">
        <p14:creationId xmlns:p14="http://schemas.microsoft.com/office/powerpoint/2010/main" val="2583194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48"/>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KẾT QUẢ</a:t>
            </a:r>
            <a:endParaRPr dirty="0"/>
          </a:p>
        </p:txBody>
      </p:sp>
      <p:pic>
        <p:nvPicPr>
          <p:cNvPr id="21" name="Google Shape;2721;p63">
            <a:extLst>
              <a:ext uri="{FF2B5EF4-FFF2-40B4-BE49-F238E27FC236}">
                <a16:creationId xmlns:a16="http://schemas.microsoft.com/office/drawing/2014/main" id="{BF52E472-4227-B801-98BF-B87372D084EE}"/>
              </a:ext>
            </a:extLst>
          </p:cNvPr>
          <p:cNvPicPr preferRelativeResize="0"/>
          <p:nvPr/>
        </p:nvPicPr>
        <p:blipFill>
          <a:blip r:embed="rId3">
            <a:alphaModFix amt="52000"/>
          </a:blip>
          <a:stretch>
            <a:fillRect/>
          </a:stretch>
        </p:blipFill>
        <p:spPr>
          <a:xfrm rot="20953028" flipH="1">
            <a:off x="-960180" y="923141"/>
            <a:ext cx="4327499" cy="2000135"/>
          </a:xfrm>
          <a:prstGeom prst="rect">
            <a:avLst/>
          </a:prstGeom>
          <a:noFill/>
          <a:ln>
            <a:noFill/>
          </a:ln>
        </p:spPr>
      </p:pic>
      <p:pic>
        <p:nvPicPr>
          <p:cNvPr id="20" name="Google Shape;2720;p63">
            <a:extLst>
              <a:ext uri="{FF2B5EF4-FFF2-40B4-BE49-F238E27FC236}">
                <a16:creationId xmlns:a16="http://schemas.microsoft.com/office/drawing/2014/main" id="{D1E6A621-E848-40E0-1F9F-9279859647BB}"/>
              </a:ext>
            </a:extLst>
          </p:cNvPr>
          <p:cNvPicPr preferRelativeResize="0"/>
          <p:nvPr/>
        </p:nvPicPr>
        <p:blipFill>
          <a:blip r:embed="rId4">
            <a:alphaModFix amt="52000"/>
          </a:blip>
          <a:stretch>
            <a:fillRect/>
          </a:stretch>
        </p:blipFill>
        <p:spPr>
          <a:xfrm rot="20953028" flipH="1">
            <a:off x="885920" y="1997340"/>
            <a:ext cx="6368453" cy="2196800"/>
          </a:xfrm>
          <a:prstGeom prst="rect">
            <a:avLst/>
          </a:prstGeom>
          <a:noFill/>
          <a:ln>
            <a:noFill/>
          </a:ln>
        </p:spPr>
      </p:pic>
      <p:pic>
        <p:nvPicPr>
          <p:cNvPr id="24" name="Google Shape;2724;p63">
            <a:extLst>
              <a:ext uri="{FF2B5EF4-FFF2-40B4-BE49-F238E27FC236}">
                <a16:creationId xmlns:a16="http://schemas.microsoft.com/office/drawing/2014/main" id="{91824B4B-75D9-312C-98E1-04FE36BA47A5}"/>
              </a:ext>
            </a:extLst>
          </p:cNvPr>
          <p:cNvPicPr preferRelativeResize="0"/>
          <p:nvPr/>
        </p:nvPicPr>
        <p:blipFill>
          <a:blip r:embed="rId5">
            <a:alphaModFix amt="52000"/>
          </a:blip>
          <a:stretch>
            <a:fillRect/>
          </a:stretch>
        </p:blipFill>
        <p:spPr>
          <a:xfrm rot="20953028" flipH="1">
            <a:off x="4300395" y="3420044"/>
            <a:ext cx="3368772" cy="2206669"/>
          </a:xfrm>
          <a:prstGeom prst="rect">
            <a:avLst/>
          </a:prstGeom>
          <a:noFill/>
          <a:ln>
            <a:noFill/>
          </a:ln>
        </p:spPr>
      </p:pic>
      <p:pic>
        <p:nvPicPr>
          <p:cNvPr id="22" name="Google Shape;2722;p63">
            <a:extLst>
              <a:ext uri="{FF2B5EF4-FFF2-40B4-BE49-F238E27FC236}">
                <a16:creationId xmlns:a16="http://schemas.microsoft.com/office/drawing/2014/main" id="{1FCD2AC3-44AF-CE2A-EDD1-4FC65EA19E1F}"/>
              </a:ext>
            </a:extLst>
          </p:cNvPr>
          <p:cNvPicPr preferRelativeResize="0"/>
          <p:nvPr/>
        </p:nvPicPr>
        <p:blipFill>
          <a:blip r:embed="rId6">
            <a:alphaModFix amt="52000"/>
          </a:blip>
          <a:stretch>
            <a:fillRect/>
          </a:stretch>
        </p:blipFill>
        <p:spPr>
          <a:xfrm rot="7857803" flipH="1">
            <a:off x="1900565" y="3000598"/>
            <a:ext cx="2641646" cy="3301423"/>
          </a:xfrm>
          <a:prstGeom prst="rect">
            <a:avLst/>
          </a:prstGeom>
          <a:noFill/>
          <a:ln>
            <a:noFill/>
          </a:ln>
        </p:spPr>
      </p:pic>
      <p:pic>
        <p:nvPicPr>
          <p:cNvPr id="23" name="Google Shape;2723;p63">
            <a:extLst>
              <a:ext uri="{FF2B5EF4-FFF2-40B4-BE49-F238E27FC236}">
                <a16:creationId xmlns:a16="http://schemas.microsoft.com/office/drawing/2014/main" id="{C4DBCA7D-7823-FEC8-4E5C-30213F95DF09}"/>
              </a:ext>
            </a:extLst>
          </p:cNvPr>
          <p:cNvPicPr preferRelativeResize="0"/>
          <p:nvPr/>
        </p:nvPicPr>
        <p:blipFill>
          <a:blip r:embed="rId7">
            <a:alphaModFix amt="52000"/>
          </a:blip>
          <a:stretch>
            <a:fillRect/>
          </a:stretch>
        </p:blipFill>
        <p:spPr>
          <a:xfrm rot="21038606" flipH="1">
            <a:off x="8069449" y="4095195"/>
            <a:ext cx="2149103" cy="1846051"/>
          </a:xfrm>
          <a:prstGeom prst="rect">
            <a:avLst/>
          </a:prstGeom>
          <a:noFill/>
          <a:ln>
            <a:noFill/>
          </a:ln>
        </p:spPr>
      </p:pic>
      <p:sp>
        <p:nvSpPr>
          <p:cNvPr id="2" name="Google Shape;2726;p63">
            <a:extLst>
              <a:ext uri="{FF2B5EF4-FFF2-40B4-BE49-F238E27FC236}">
                <a16:creationId xmlns:a16="http://schemas.microsoft.com/office/drawing/2014/main" id="{66928E20-0ED9-DF01-206B-9F84584F1C74}"/>
              </a:ext>
            </a:extLst>
          </p:cNvPr>
          <p:cNvSpPr txBox="1">
            <a:spLocks/>
          </p:cNvSpPr>
          <p:nvPr/>
        </p:nvSpPr>
        <p:spPr>
          <a:xfrm>
            <a:off x="638371" y="1113755"/>
            <a:ext cx="7573262" cy="3468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200"/>
              <a:buFont typeface="Overpass Black"/>
              <a:buNone/>
              <a:defRPr sz="23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9pPr>
          </a:lstStyle>
          <a:p>
            <a:pPr marL="285750" indent="-285750" algn="l">
              <a:spcBef>
                <a:spcPts val="300"/>
              </a:spcBef>
              <a:spcAft>
                <a:spcPts val="300"/>
              </a:spcAft>
              <a:buSzPct val="180000"/>
              <a:buFont typeface="Wingdings" panose="05000000000000000000" pitchFamily="2" charset="2"/>
              <a:buChar char="ü"/>
            </a:pPr>
            <a:r>
              <a:rPr lang="vi-VN" sz="1500" dirty="0">
                <a:latin typeface="+mj-lt"/>
              </a:rPr>
              <a:t> Hoàn thành </a:t>
            </a:r>
            <a:r>
              <a:rPr lang="vi-VN" sz="1500" dirty="0" err="1">
                <a:latin typeface="+mj-lt"/>
              </a:rPr>
              <a:t>website</a:t>
            </a:r>
            <a:r>
              <a:rPr lang="vi-VN" sz="1500" dirty="0">
                <a:latin typeface="+mj-lt"/>
              </a:rPr>
              <a:t> bán quần áo KAISER STORE.</a:t>
            </a:r>
          </a:p>
          <a:p>
            <a:pPr marL="285750" indent="-285750" algn="l">
              <a:spcBef>
                <a:spcPts val="300"/>
              </a:spcBef>
              <a:spcAft>
                <a:spcPts val="300"/>
              </a:spcAft>
              <a:buSzPct val="180000"/>
              <a:buFont typeface="Wingdings" panose="05000000000000000000" pitchFamily="2" charset="2"/>
              <a:buChar char="ü"/>
            </a:pPr>
            <a:endParaRPr lang="vi-VN" sz="1500" dirty="0">
              <a:latin typeface="+mj-lt"/>
            </a:endParaRPr>
          </a:p>
          <a:p>
            <a:pPr marL="285750" indent="-285750" algn="l">
              <a:spcBef>
                <a:spcPts val="300"/>
              </a:spcBef>
              <a:spcAft>
                <a:spcPts val="300"/>
              </a:spcAft>
              <a:buSzPct val="180000"/>
              <a:buFont typeface="Wingdings" panose="05000000000000000000" pitchFamily="2" charset="2"/>
              <a:buChar char="ü"/>
            </a:pPr>
            <a:r>
              <a:rPr lang="vi-VN" sz="1500" dirty="0">
                <a:latin typeface="+mj-lt"/>
              </a:rPr>
              <a:t> Phân tích và đánh giá các yêu cầu của </a:t>
            </a:r>
            <a:r>
              <a:rPr lang="vi-VN" sz="1500" dirty="0" err="1">
                <a:latin typeface="+mj-lt"/>
              </a:rPr>
              <a:t>website</a:t>
            </a:r>
            <a:r>
              <a:rPr lang="vi-VN" sz="1500" dirty="0">
                <a:latin typeface="+mj-lt"/>
              </a:rPr>
              <a:t>.</a:t>
            </a:r>
          </a:p>
          <a:p>
            <a:pPr marL="285750" indent="-285750" algn="l">
              <a:spcBef>
                <a:spcPts val="300"/>
              </a:spcBef>
              <a:spcAft>
                <a:spcPts val="300"/>
              </a:spcAft>
              <a:buSzPct val="180000"/>
              <a:buFont typeface="Wingdings" panose="05000000000000000000" pitchFamily="2" charset="2"/>
              <a:buChar char="ü"/>
            </a:pPr>
            <a:endParaRPr lang="vi-VN" sz="1500" dirty="0">
              <a:latin typeface="+mj-lt"/>
            </a:endParaRPr>
          </a:p>
          <a:p>
            <a:pPr marL="285750" indent="-285750" algn="l">
              <a:spcBef>
                <a:spcPts val="300"/>
              </a:spcBef>
              <a:spcAft>
                <a:spcPts val="300"/>
              </a:spcAft>
              <a:buSzPct val="180000"/>
              <a:buFont typeface="Wingdings" panose="05000000000000000000" pitchFamily="2" charset="2"/>
              <a:buChar char="ü"/>
            </a:pPr>
            <a:r>
              <a:rPr lang="vi-VN" sz="1500" dirty="0">
                <a:latin typeface="+mj-lt"/>
              </a:rPr>
              <a:t> Vận dụng HTML, ngôn ngữ C,... và </a:t>
            </a:r>
            <a:r>
              <a:rPr lang="vi-VN" sz="1500" dirty="0" err="1">
                <a:latin typeface="+mj-lt"/>
              </a:rPr>
              <a:t>MYSQLvào</a:t>
            </a:r>
            <a:r>
              <a:rPr lang="vi-VN" sz="1500" dirty="0">
                <a:latin typeface="+mj-lt"/>
              </a:rPr>
              <a:t> việc xây dựng </a:t>
            </a:r>
            <a:r>
              <a:rPr lang="vi-VN" sz="1500" dirty="0" err="1">
                <a:latin typeface="+mj-lt"/>
              </a:rPr>
              <a:t>website</a:t>
            </a:r>
            <a:r>
              <a:rPr lang="vi-VN" sz="1500" dirty="0">
                <a:latin typeface="+mj-lt"/>
              </a:rPr>
              <a:t> của mình.</a:t>
            </a:r>
          </a:p>
          <a:p>
            <a:pPr marL="285750" indent="-285750" algn="l">
              <a:spcBef>
                <a:spcPts val="300"/>
              </a:spcBef>
              <a:spcAft>
                <a:spcPts val="300"/>
              </a:spcAft>
              <a:buSzPct val="180000"/>
              <a:buFont typeface="Wingdings" panose="05000000000000000000" pitchFamily="2" charset="2"/>
              <a:buChar char="ü"/>
            </a:pPr>
            <a:endParaRPr lang="vi-VN" sz="1500" dirty="0">
              <a:latin typeface="+mj-lt"/>
            </a:endParaRPr>
          </a:p>
          <a:p>
            <a:pPr marL="285750" indent="-285750" algn="l">
              <a:spcBef>
                <a:spcPts val="300"/>
              </a:spcBef>
              <a:spcAft>
                <a:spcPts val="300"/>
              </a:spcAft>
              <a:buSzPct val="180000"/>
              <a:buFont typeface="Wingdings" panose="05000000000000000000" pitchFamily="2" charset="2"/>
              <a:buChar char="ü"/>
            </a:pPr>
            <a:r>
              <a:rPr lang="vi-VN" sz="1500" dirty="0">
                <a:latin typeface="+mj-lt"/>
              </a:rPr>
              <a:t> Phần giao diện người dùng: giao diện thân thiện, cho phép người dùng thao tác đặt mua hàng dễ dàng.</a:t>
            </a:r>
          </a:p>
          <a:p>
            <a:pPr marL="285750" indent="-285750" algn="l">
              <a:spcBef>
                <a:spcPts val="300"/>
              </a:spcBef>
              <a:spcAft>
                <a:spcPts val="300"/>
              </a:spcAft>
              <a:buSzPct val="180000"/>
              <a:buFont typeface="Wingdings" panose="05000000000000000000" pitchFamily="2" charset="2"/>
              <a:buChar char="ü"/>
            </a:pPr>
            <a:endParaRPr lang="vi-VN" sz="1500" dirty="0">
              <a:latin typeface="+mj-lt"/>
            </a:endParaRPr>
          </a:p>
          <a:p>
            <a:pPr marL="285750" indent="-285750" algn="l">
              <a:spcBef>
                <a:spcPts val="300"/>
              </a:spcBef>
              <a:spcAft>
                <a:spcPts val="300"/>
              </a:spcAft>
              <a:buSzPct val="180000"/>
              <a:buFont typeface="Wingdings" panose="05000000000000000000" pitchFamily="2" charset="2"/>
              <a:buChar char="ü"/>
            </a:pPr>
            <a:r>
              <a:rPr lang="vi-VN" sz="1500" dirty="0">
                <a:latin typeface="+mj-lt"/>
              </a:rPr>
              <a:t> Phần quản trị đã xây dựng được hệ thống quản lý dữ liệu của </a:t>
            </a:r>
            <a:r>
              <a:rPr lang="vi-VN" sz="1500" dirty="0" err="1">
                <a:latin typeface="+mj-lt"/>
              </a:rPr>
              <a:t>website</a:t>
            </a:r>
            <a:r>
              <a:rPr lang="vi-VN" sz="1500" dirty="0">
                <a:latin typeface="+mj-lt"/>
              </a:rPr>
              <a:t>, giúp cho người quản trị dễ dàng quản lý thông tin, dữ liệu, xem, thêm, xóa, cập nhật sản phẩm cho </a:t>
            </a:r>
            <a:r>
              <a:rPr lang="vi-VN" sz="1500" dirty="0" err="1">
                <a:latin typeface="+mj-lt"/>
              </a:rPr>
              <a:t>website</a:t>
            </a:r>
            <a:r>
              <a:rPr lang="vi-VN" sz="1500" dirty="0">
                <a:latin typeface="+mj-lt"/>
              </a:rPr>
              <a:t>.</a:t>
            </a:r>
          </a:p>
        </p:txBody>
      </p:sp>
    </p:spTree>
    <p:extLst>
      <p:ext uri="{BB962C8B-B14F-4D97-AF65-F5344CB8AC3E}">
        <p14:creationId xmlns:p14="http://schemas.microsoft.com/office/powerpoint/2010/main" val="33523633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87"/>
                                        </p:tgtEl>
                                        <p:attrNameLst>
                                          <p:attrName>style.visibility</p:attrName>
                                        </p:attrNameLst>
                                      </p:cBhvr>
                                      <p:to>
                                        <p:strVal val="visible"/>
                                      </p:to>
                                    </p:set>
                                    <p:anim calcmode="lin" valueType="num">
                                      <p:cBhvr additive="base">
                                        <p:cTn id="11" dur="500" fill="hold"/>
                                        <p:tgtEl>
                                          <p:spTgt spid="2287"/>
                                        </p:tgtEl>
                                        <p:attrNameLst>
                                          <p:attrName>ppt_x</p:attrName>
                                        </p:attrNameLst>
                                      </p:cBhvr>
                                      <p:tavLst>
                                        <p:tav tm="0">
                                          <p:val>
                                            <p:strVal val="0-#ppt_w/2"/>
                                          </p:val>
                                        </p:tav>
                                        <p:tav tm="100000">
                                          <p:val>
                                            <p:strVal val="#ppt_x"/>
                                          </p:val>
                                        </p:tav>
                                      </p:tavLst>
                                    </p:anim>
                                    <p:anim calcmode="lin" valueType="num">
                                      <p:cBhvr additive="base">
                                        <p:cTn id="12" dur="500" fill="hold"/>
                                        <p:tgtEl>
                                          <p:spTgt spid="22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7"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3"/>
        <p:cNvGrpSpPr/>
        <p:nvPr/>
      </p:nvGrpSpPr>
      <p:grpSpPr>
        <a:xfrm>
          <a:off x="0" y="0"/>
          <a:ext cx="0" cy="0"/>
          <a:chOff x="0" y="0"/>
          <a:chExt cx="0" cy="0"/>
        </a:xfrm>
      </p:grpSpPr>
      <p:sp>
        <p:nvSpPr>
          <p:cNvPr id="3494" name="Google Shape;3494;p73"/>
          <p:cNvSpPr txBox="1">
            <a:spLocks noGrp="1"/>
          </p:cNvSpPr>
          <p:nvPr>
            <p:ph type="ctrTitle" idx="4"/>
          </p:nvPr>
        </p:nvSpPr>
        <p:spPr>
          <a:xfrm>
            <a:off x="735750" y="6016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HƯỚNG PHÁT TRIỂN</a:t>
            </a:r>
            <a:endParaRPr dirty="0"/>
          </a:p>
        </p:txBody>
      </p:sp>
      <p:pic>
        <p:nvPicPr>
          <p:cNvPr id="8" name="Google Shape;2721;p63">
            <a:extLst>
              <a:ext uri="{FF2B5EF4-FFF2-40B4-BE49-F238E27FC236}">
                <a16:creationId xmlns:a16="http://schemas.microsoft.com/office/drawing/2014/main" id="{F4F68750-0626-E182-8C56-FE93B6E845DF}"/>
              </a:ext>
            </a:extLst>
          </p:cNvPr>
          <p:cNvPicPr preferRelativeResize="0"/>
          <p:nvPr/>
        </p:nvPicPr>
        <p:blipFill>
          <a:blip r:embed="rId3">
            <a:alphaModFix amt="52000"/>
          </a:blip>
          <a:stretch>
            <a:fillRect/>
          </a:stretch>
        </p:blipFill>
        <p:spPr>
          <a:xfrm rot="20953028" flipH="1">
            <a:off x="804929" y="407065"/>
            <a:ext cx="9813880" cy="5134769"/>
          </a:xfrm>
          <a:prstGeom prst="rect">
            <a:avLst/>
          </a:prstGeom>
          <a:noFill/>
          <a:ln>
            <a:noFill/>
          </a:ln>
        </p:spPr>
      </p:pic>
      <p:sp>
        <p:nvSpPr>
          <p:cNvPr id="13" name="Google Shape;2726;p63">
            <a:extLst>
              <a:ext uri="{FF2B5EF4-FFF2-40B4-BE49-F238E27FC236}">
                <a16:creationId xmlns:a16="http://schemas.microsoft.com/office/drawing/2014/main" id="{E8E094E2-5242-5B7C-E6C7-43B0D4563E3B}"/>
              </a:ext>
            </a:extLst>
          </p:cNvPr>
          <p:cNvSpPr txBox="1">
            <a:spLocks/>
          </p:cNvSpPr>
          <p:nvPr/>
        </p:nvSpPr>
        <p:spPr>
          <a:xfrm>
            <a:off x="735750" y="1231616"/>
            <a:ext cx="8340091" cy="3468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200"/>
              <a:buFont typeface="Overpass Black"/>
              <a:buNone/>
              <a:defRPr sz="23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9pPr>
          </a:lstStyle>
          <a:p>
            <a:pPr marL="285750" indent="-285750" algn="l">
              <a:spcBef>
                <a:spcPts val="300"/>
              </a:spcBef>
              <a:spcAft>
                <a:spcPts val="300"/>
              </a:spcAft>
              <a:buSzPct val="150000"/>
              <a:buFont typeface="Wingdings" panose="05000000000000000000" pitchFamily="2" charset="2"/>
              <a:buChar char="Ø"/>
            </a:pPr>
            <a:r>
              <a:rPr lang="vi-VN" sz="1800" dirty="0">
                <a:latin typeface="+mj-lt"/>
              </a:rPr>
              <a:t> Phát triển thêm giao diện thương mại điện tử.</a:t>
            </a:r>
          </a:p>
          <a:p>
            <a:pPr marL="285750" indent="-285750" algn="l">
              <a:spcBef>
                <a:spcPts val="300"/>
              </a:spcBef>
              <a:spcAft>
                <a:spcPts val="300"/>
              </a:spcAft>
              <a:buSzPct val="150000"/>
              <a:buFont typeface="Wingdings" panose="05000000000000000000" pitchFamily="2" charset="2"/>
              <a:buChar char="Ø"/>
            </a:pPr>
            <a:endParaRPr lang="vi-VN" sz="1800" dirty="0">
              <a:latin typeface="+mj-lt"/>
            </a:endParaRPr>
          </a:p>
          <a:p>
            <a:pPr marL="285750" indent="-285750" algn="l">
              <a:spcBef>
                <a:spcPts val="300"/>
              </a:spcBef>
              <a:spcAft>
                <a:spcPts val="300"/>
              </a:spcAft>
              <a:buSzPct val="150000"/>
              <a:buFont typeface="Wingdings" panose="05000000000000000000" pitchFamily="2" charset="2"/>
              <a:buChar char="Ø"/>
            </a:pPr>
            <a:r>
              <a:rPr lang="vi-VN" sz="1800" dirty="0">
                <a:latin typeface="+mj-lt"/>
              </a:rPr>
              <a:t>Tiến hành phát triển thêm phương thức sử dụng ưu đãi khuyến mại.</a:t>
            </a:r>
          </a:p>
          <a:p>
            <a:pPr marL="285750" indent="-285750" algn="l">
              <a:spcBef>
                <a:spcPts val="300"/>
              </a:spcBef>
              <a:spcAft>
                <a:spcPts val="300"/>
              </a:spcAft>
              <a:buSzPct val="150000"/>
              <a:buFont typeface="Wingdings" panose="05000000000000000000" pitchFamily="2" charset="2"/>
              <a:buChar char="Ø"/>
            </a:pPr>
            <a:endParaRPr lang="vi-VN" sz="1800" dirty="0">
              <a:latin typeface="+mj-lt"/>
            </a:endParaRPr>
          </a:p>
          <a:p>
            <a:pPr marL="285750" indent="-285750" algn="l">
              <a:spcBef>
                <a:spcPts val="300"/>
              </a:spcBef>
              <a:spcAft>
                <a:spcPts val="300"/>
              </a:spcAft>
              <a:buSzPct val="150000"/>
              <a:buFont typeface="Wingdings" panose="05000000000000000000" pitchFamily="2" charset="2"/>
              <a:buChar char="Ø"/>
            </a:pPr>
            <a:r>
              <a:rPr lang="vi-VN" sz="1800" dirty="0">
                <a:latin typeface="+mj-lt"/>
              </a:rPr>
              <a:t>Phát triển thêm chức năng đánh giá, bình luận cho mỗi sản phẩm bán trên </a:t>
            </a:r>
            <a:r>
              <a:rPr lang="vi-VN" sz="1800" dirty="0" err="1">
                <a:latin typeface="+mj-lt"/>
              </a:rPr>
              <a:t>website</a:t>
            </a:r>
            <a:r>
              <a:rPr lang="vi-VN" sz="1800" dirty="0">
                <a:latin typeface="+mj-lt"/>
              </a:rPr>
              <a:t>.</a:t>
            </a:r>
          </a:p>
          <a:p>
            <a:pPr marL="285750" indent="-285750" algn="l">
              <a:spcBef>
                <a:spcPts val="300"/>
              </a:spcBef>
              <a:spcAft>
                <a:spcPts val="300"/>
              </a:spcAft>
              <a:buSzPct val="150000"/>
              <a:buFont typeface="Wingdings" panose="05000000000000000000" pitchFamily="2" charset="2"/>
              <a:buChar char="Ø"/>
            </a:pPr>
            <a:endParaRPr lang="vi-VN" sz="1800" dirty="0">
              <a:latin typeface="+mj-lt"/>
            </a:endParaRPr>
          </a:p>
          <a:p>
            <a:pPr marL="285750" indent="-285750" algn="l">
              <a:spcBef>
                <a:spcPts val="300"/>
              </a:spcBef>
              <a:spcAft>
                <a:spcPts val="300"/>
              </a:spcAft>
              <a:buSzPct val="150000"/>
              <a:buFont typeface="Wingdings" panose="05000000000000000000" pitchFamily="2" charset="2"/>
              <a:buChar char="Ø"/>
            </a:pPr>
            <a:r>
              <a:rPr lang="vi-VN" sz="1800" dirty="0">
                <a:latin typeface="+mj-lt"/>
              </a:rPr>
              <a:t>Tăng tính bảo mật </a:t>
            </a:r>
            <a:r>
              <a:rPr lang="vi-VN" sz="1800" dirty="0" err="1">
                <a:latin typeface="+mj-lt"/>
              </a:rPr>
              <a:t>website</a:t>
            </a:r>
            <a:r>
              <a:rPr lang="vi-VN" sz="1800" dirty="0">
                <a:latin typeface="+mj-lt"/>
              </a:rPr>
              <a:t>.</a:t>
            </a:r>
          </a:p>
          <a:p>
            <a:pPr marL="285750" indent="-285750" algn="l">
              <a:spcBef>
                <a:spcPts val="300"/>
              </a:spcBef>
              <a:spcAft>
                <a:spcPts val="300"/>
              </a:spcAft>
              <a:buSzPct val="150000"/>
              <a:buFont typeface="Wingdings" panose="05000000000000000000" pitchFamily="2" charset="2"/>
              <a:buChar char="Ø"/>
            </a:pPr>
            <a:endParaRPr lang="vi-VN" sz="1800" dirty="0">
              <a:latin typeface="+mj-lt"/>
            </a:endParaRPr>
          </a:p>
          <a:p>
            <a:pPr marL="285750" indent="-285750" algn="l">
              <a:spcBef>
                <a:spcPts val="300"/>
              </a:spcBef>
              <a:spcAft>
                <a:spcPts val="300"/>
              </a:spcAft>
              <a:buSzPct val="150000"/>
              <a:buFont typeface="Wingdings" panose="05000000000000000000" pitchFamily="2" charset="2"/>
              <a:buChar char="Ø"/>
            </a:pPr>
            <a:r>
              <a:rPr lang="vi-VN" sz="1800" dirty="0">
                <a:latin typeface="+mj-lt"/>
              </a:rPr>
              <a:t>Hỗ trợ thanh toán bằng các phương thức mới như: </a:t>
            </a:r>
            <a:r>
              <a:rPr lang="vi-VN" sz="1800" dirty="0" err="1">
                <a:latin typeface="+mj-lt"/>
              </a:rPr>
              <a:t>banking</a:t>
            </a:r>
            <a:r>
              <a:rPr lang="vi-VN" sz="1800" dirty="0">
                <a:latin typeface="+mj-lt"/>
              </a:rPr>
              <a:t>, </a:t>
            </a:r>
            <a:r>
              <a:rPr lang="vi-VN" sz="1800" dirty="0" err="1">
                <a:latin typeface="+mj-lt"/>
              </a:rPr>
              <a:t>momo</a:t>
            </a:r>
            <a:r>
              <a:rPr lang="vi-VN" sz="1800" dirty="0">
                <a:latin typeface="+mj-lt"/>
              </a:rPr>
              <a:t>, </a:t>
            </a:r>
            <a:r>
              <a:rPr lang="vi-VN" sz="1800" dirty="0" err="1">
                <a:latin typeface="+mj-lt"/>
              </a:rPr>
              <a:t>zalopay</a:t>
            </a:r>
            <a:r>
              <a:rPr lang="vi-VN" sz="1800" dirty="0">
                <a:latin typeface="+mj-lt"/>
              </a:rPr>
              <a:t>…</a:t>
            </a:r>
            <a:endParaRPr lang="vi-VN" sz="1800" dirty="0">
              <a:effectLst/>
              <a:latin typeface="+mj-lt"/>
            </a:endParaRPr>
          </a:p>
        </p:txBody>
      </p:sp>
    </p:spTree>
    <p:extLst>
      <p:ext uri="{BB962C8B-B14F-4D97-AF65-F5344CB8AC3E}">
        <p14:creationId xmlns:p14="http://schemas.microsoft.com/office/powerpoint/2010/main" val="24363608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494"/>
                                        </p:tgtEl>
                                        <p:attrNameLst>
                                          <p:attrName>style.visibility</p:attrName>
                                        </p:attrNameLst>
                                      </p:cBhvr>
                                      <p:to>
                                        <p:strVal val="visible"/>
                                      </p:to>
                                    </p:set>
                                    <p:anim calcmode="lin" valueType="num">
                                      <p:cBhvr additive="base">
                                        <p:cTn id="11" dur="500" fill="hold"/>
                                        <p:tgtEl>
                                          <p:spTgt spid="3494"/>
                                        </p:tgtEl>
                                        <p:attrNameLst>
                                          <p:attrName>ppt_x</p:attrName>
                                        </p:attrNameLst>
                                      </p:cBhvr>
                                      <p:tavLst>
                                        <p:tav tm="0">
                                          <p:val>
                                            <p:strVal val="0-#ppt_w/2"/>
                                          </p:val>
                                        </p:tav>
                                        <p:tav tm="100000">
                                          <p:val>
                                            <p:strVal val="#ppt_x"/>
                                          </p:val>
                                        </p:tav>
                                      </p:tavLst>
                                    </p:anim>
                                    <p:anim calcmode="lin" valueType="num">
                                      <p:cBhvr additive="base">
                                        <p:cTn id="12" dur="500" fill="hold"/>
                                        <p:tgtEl>
                                          <p:spTgt spid="34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4"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538"/>
        <p:cNvGrpSpPr/>
        <p:nvPr/>
      </p:nvGrpSpPr>
      <p:grpSpPr>
        <a:xfrm>
          <a:off x="0" y="0"/>
          <a:ext cx="0" cy="0"/>
          <a:chOff x="0" y="0"/>
          <a:chExt cx="0" cy="0"/>
        </a:xfrm>
      </p:grpSpPr>
      <p:sp>
        <p:nvSpPr>
          <p:cNvPr id="3543" name="Google Shape;3543;p77"/>
          <p:cNvSpPr txBox="1"/>
          <p:nvPr/>
        </p:nvSpPr>
        <p:spPr>
          <a:xfrm>
            <a:off x="888297" y="33715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rPr>
              <a:t>Nguyễn Huy Hoàng</a:t>
            </a:r>
            <a:endParaRPr>
              <a:solidFill>
                <a:srgbClr val="869FB2"/>
              </a:solidFill>
            </a:endParaRPr>
          </a:p>
        </p:txBody>
      </p:sp>
      <p:sp>
        <p:nvSpPr>
          <p:cNvPr id="3544" name="Google Shape;3544;p77"/>
          <p:cNvSpPr txBox="1"/>
          <p:nvPr/>
        </p:nvSpPr>
        <p:spPr>
          <a:xfrm>
            <a:off x="3160514" y="39115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3">
                  <a:extLst>
                    <a:ext uri="{A12FA001-AC4F-418D-AE19-62706E023703}">
                      <ahyp:hlinkClr xmlns:ahyp="http://schemas.microsoft.com/office/drawing/2018/hyperlinkcolor" val="tx"/>
                    </a:ext>
                  </a:extLst>
                </a:hlinkClick>
              </a:rPr>
              <a:t>Bro</a:t>
            </a:r>
            <a:endParaRPr>
              <a:solidFill>
                <a:srgbClr val="869FB2"/>
              </a:solidFill>
            </a:endParaRPr>
          </a:p>
        </p:txBody>
      </p:sp>
      <p:sp>
        <p:nvSpPr>
          <p:cNvPr id="3545" name="Google Shape;3545;p77"/>
          <p:cNvSpPr txBox="1"/>
          <p:nvPr/>
        </p:nvSpPr>
        <p:spPr>
          <a:xfrm>
            <a:off x="5250427" y="3871100"/>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4">
                  <a:extLst>
                    <a:ext uri="{A12FA001-AC4F-418D-AE19-62706E023703}">
                      <ahyp:hlinkClr xmlns:ahyp="http://schemas.microsoft.com/office/drawing/2018/hyperlinkcolor" val="tx"/>
                    </a:ext>
                  </a:extLst>
                </a:hlinkClick>
              </a:rPr>
              <a:t>Rafiki</a:t>
            </a:r>
            <a:endParaRPr>
              <a:solidFill>
                <a:srgbClr val="869FB2"/>
              </a:solidFill>
            </a:endParaRPr>
          </a:p>
        </p:txBody>
      </p:sp>
      <p:sp>
        <p:nvSpPr>
          <p:cNvPr id="3550" name="Google Shape;3550;p77"/>
          <p:cNvSpPr txBox="1"/>
          <p:nvPr/>
        </p:nvSpPr>
        <p:spPr>
          <a:xfrm>
            <a:off x="7252337" y="3692600"/>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Cuate</a:t>
            </a:r>
            <a:endParaRPr>
              <a:solidFill>
                <a:srgbClr val="869FB2"/>
              </a:solidFill>
            </a:endParaRPr>
          </a:p>
        </p:txBody>
      </p:sp>
      <p:pic>
        <p:nvPicPr>
          <p:cNvPr id="2" name="Picture 1">
            <a:extLst>
              <a:ext uri="{FF2B5EF4-FFF2-40B4-BE49-F238E27FC236}">
                <a16:creationId xmlns:a16="http://schemas.microsoft.com/office/drawing/2014/main" id="{D053D616-70EE-022D-12CD-F0727638B340}"/>
              </a:ext>
            </a:extLst>
          </p:cNvPr>
          <p:cNvPicPr>
            <a:picLocks noChangeAspect="1"/>
          </p:cNvPicPr>
          <p:nvPr/>
        </p:nvPicPr>
        <p:blipFill>
          <a:blip r:embed="rId6"/>
          <a:stretch>
            <a:fillRect/>
          </a:stretch>
        </p:blipFill>
        <p:spPr>
          <a:xfrm>
            <a:off x="1" y="0"/>
            <a:ext cx="9143999"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Thành viên trong nhóm</a:t>
            </a:r>
            <a:endParaRPr dirty="0"/>
          </a:p>
        </p:txBody>
      </p:sp>
      <p:pic>
        <p:nvPicPr>
          <p:cNvPr id="2143" name="Google Shape;2143;p40"/>
          <p:cNvPicPr preferRelativeResize="0"/>
          <p:nvPr/>
        </p:nvPicPr>
        <p:blipFill>
          <a:blip r:embed="rId3">
            <a:alphaModFix amt="82000"/>
          </a:blip>
          <a:stretch>
            <a:fillRect/>
          </a:stretch>
        </p:blipFill>
        <p:spPr>
          <a:xfrm>
            <a:off x="4268358" y="3563950"/>
            <a:ext cx="842174" cy="708408"/>
          </a:xfrm>
          <a:prstGeom prst="rect">
            <a:avLst/>
          </a:prstGeom>
          <a:noFill/>
          <a:ln>
            <a:noFill/>
          </a:ln>
        </p:spPr>
      </p:pic>
      <p:pic>
        <p:nvPicPr>
          <p:cNvPr id="2145" name="Google Shape;2145;p40"/>
          <p:cNvPicPr preferRelativeResize="0"/>
          <p:nvPr/>
        </p:nvPicPr>
        <p:blipFill>
          <a:blip r:embed="rId4">
            <a:alphaModFix amt="64000"/>
          </a:blip>
          <a:stretch>
            <a:fillRect/>
          </a:stretch>
        </p:blipFill>
        <p:spPr>
          <a:xfrm>
            <a:off x="708604" y="1264171"/>
            <a:ext cx="842174" cy="708408"/>
          </a:xfrm>
          <a:prstGeom prst="rect">
            <a:avLst/>
          </a:prstGeom>
          <a:noFill/>
          <a:ln>
            <a:noFill/>
          </a:ln>
        </p:spPr>
      </p:pic>
      <p:pic>
        <p:nvPicPr>
          <p:cNvPr id="2146" name="Google Shape;2146;p40"/>
          <p:cNvPicPr preferRelativeResize="0"/>
          <p:nvPr/>
        </p:nvPicPr>
        <p:blipFill>
          <a:blip r:embed="rId4">
            <a:alphaModFix amt="64000"/>
          </a:blip>
          <a:stretch>
            <a:fillRect/>
          </a:stretch>
        </p:blipFill>
        <p:spPr>
          <a:xfrm>
            <a:off x="788200" y="2855550"/>
            <a:ext cx="842174" cy="708400"/>
          </a:xfrm>
          <a:prstGeom prst="rect">
            <a:avLst/>
          </a:prstGeom>
          <a:noFill/>
          <a:ln>
            <a:noFill/>
          </a:ln>
        </p:spPr>
      </p:pic>
      <p:pic>
        <p:nvPicPr>
          <p:cNvPr id="2147" name="Google Shape;2147;p40"/>
          <p:cNvPicPr preferRelativeResize="0"/>
          <p:nvPr/>
        </p:nvPicPr>
        <p:blipFill>
          <a:blip r:embed="rId3">
            <a:alphaModFix amt="82000"/>
          </a:blip>
          <a:stretch>
            <a:fillRect/>
          </a:stretch>
        </p:blipFill>
        <p:spPr>
          <a:xfrm>
            <a:off x="4441046" y="1942273"/>
            <a:ext cx="842174" cy="708408"/>
          </a:xfrm>
          <a:prstGeom prst="rect">
            <a:avLst/>
          </a:prstGeom>
          <a:noFill/>
          <a:ln>
            <a:noFill/>
          </a:ln>
        </p:spPr>
      </p:pic>
      <p:sp>
        <p:nvSpPr>
          <p:cNvPr id="2150" name="Google Shape;2150;p40"/>
          <p:cNvSpPr txBox="1">
            <a:spLocks noGrp="1"/>
          </p:cNvSpPr>
          <p:nvPr>
            <p:ph type="title" idx="3"/>
          </p:nvPr>
        </p:nvSpPr>
        <p:spPr>
          <a:xfrm>
            <a:off x="690887" y="2970628"/>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1" name="Google Shape;2151;p40"/>
          <p:cNvSpPr txBox="1">
            <a:spLocks noGrp="1"/>
          </p:cNvSpPr>
          <p:nvPr>
            <p:ph type="title" idx="4"/>
          </p:nvPr>
        </p:nvSpPr>
        <p:spPr>
          <a:xfrm>
            <a:off x="4171045" y="363387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52" name="Google Shape;2152;p40"/>
          <p:cNvSpPr txBox="1">
            <a:spLocks noGrp="1"/>
          </p:cNvSpPr>
          <p:nvPr>
            <p:ph type="title" idx="5"/>
          </p:nvPr>
        </p:nvSpPr>
        <p:spPr>
          <a:xfrm>
            <a:off x="611291" y="137701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3" name="Google Shape;2153;p40"/>
          <p:cNvSpPr txBox="1">
            <a:spLocks noGrp="1"/>
          </p:cNvSpPr>
          <p:nvPr>
            <p:ph type="title" idx="6"/>
          </p:nvPr>
        </p:nvSpPr>
        <p:spPr>
          <a:xfrm>
            <a:off x="4385261" y="2030469"/>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Google Shape;2163;p40">
            <a:extLst>
              <a:ext uri="{FF2B5EF4-FFF2-40B4-BE49-F238E27FC236}">
                <a16:creationId xmlns:a16="http://schemas.microsoft.com/office/drawing/2014/main" id="{9C1EC339-0D5D-E5A7-1481-B1D88AF78045}"/>
              </a:ext>
            </a:extLst>
          </p:cNvPr>
          <p:cNvSpPr txBox="1">
            <a:spLocks/>
          </p:cNvSpPr>
          <p:nvPr/>
        </p:nvSpPr>
        <p:spPr>
          <a:xfrm>
            <a:off x="1648091" y="1416915"/>
            <a:ext cx="4261021" cy="79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buSzPct val="100000"/>
            </a:pPr>
            <a:r>
              <a:rPr lang="vi-VN" sz="1800">
                <a:latin typeface="Overpass Black" panose="020B0604020202020204" charset="0"/>
              </a:rPr>
              <a:t>A38221 VŨ THẾ DƯƠNG</a:t>
            </a:r>
            <a:endParaRPr lang="en-US" sz="1800">
              <a:latin typeface="Overpass Black" panose="020B0604020202020204" charset="0"/>
            </a:endParaRPr>
          </a:p>
        </p:txBody>
      </p:sp>
      <p:sp>
        <p:nvSpPr>
          <p:cNvPr id="6" name="Google Shape;2163;p40">
            <a:extLst>
              <a:ext uri="{FF2B5EF4-FFF2-40B4-BE49-F238E27FC236}">
                <a16:creationId xmlns:a16="http://schemas.microsoft.com/office/drawing/2014/main" id="{F7E43D82-0D80-6C22-C9C6-AFC64BF7788C}"/>
              </a:ext>
            </a:extLst>
          </p:cNvPr>
          <p:cNvSpPr txBox="1">
            <a:spLocks/>
          </p:cNvSpPr>
          <p:nvPr/>
        </p:nvSpPr>
        <p:spPr>
          <a:xfrm>
            <a:off x="1727687" y="3016372"/>
            <a:ext cx="5160849" cy="79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buSzPct val="100000"/>
            </a:pPr>
            <a:r>
              <a:rPr lang="vi-VN" sz="1800">
                <a:latin typeface="Overpass Black" panose="020B0604020202020204" charset="0"/>
              </a:rPr>
              <a:t>A39848 NGUYỄN QUỲNH TRANG</a:t>
            </a:r>
            <a:endParaRPr lang="en-US" sz="1800">
              <a:latin typeface="Overpass Black" panose="020B0604020202020204" charset="0"/>
            </a:endParaRPr>
          </a:p>
        </p:txBody>
      </p:sp>
      <p:sp>
        <p:nvSpPr>
          <p:cNvPr id="7" name="Google Shape;2163;p40">
            <a:extLst>
              <a:ext uri="{FF2B5EF4-FFF2-40B4-BE49-F238E27FC236}">
                <a16:creationId xmlns:a16="http://schemas.microsoft.com/office/drawing/2014/main" id="{70470736-76CB-D8F2-068C-F7D0AF7B0640}"/>
              </a:ext>
            </a:extLst>
          </p:cNvPr>
          <p:cNvSpPr txBox="1">
            <a:spLocks/>
          </p:cNvSpPr>
          <p:nvPr/>
        </p:nvSpPr>
        <p:spPr>
          <a:xfrm>
            <a:off x="5283220" y="3661695"/>
            <a:ext cx="4261021" cy="79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buSzPct val="100000"/>
            </a:pPr>
            <a:r>
              <a:rPr lang="vi-VN" sz="1800" dirty="0">
                <a:latin typeface="Overpass Black" panose="020B0604020202020204" charset="0"/>
              </a:rPr>
              <a:t>A39854 VƯƠNG VĂN THẮNG</a:t>
            </a:r>
          </a:p>
        </p:txBody>
      </p:sp>
      <p:sp>
        <p:nvSpPr>
          <p:cNvPr id="8" name="Google Shape;2163;p40">
            <a:extLst>
              <a:ext uri="{FF2B5EF4-FFF2-40B4-BE49-F238E27FC236}">
                <a16:creationId xmlns:a16="http://schemas.microsoft.com/office/drawing/2014/main" id="{FF4D2B2A-3040-5624-A079-ABF88C6466CB}"/>
              </a:ext>
            </a:extLst>
          </p:cNvPr>
          <p:cNvSpPr txBox="1">
            <a:spLocks/>
          </p:cNvSpPr>
          <p:nvPr/>
        </p:nvSpPr>
        <p:spPr>
          <a:xfrm>
            <a:off x="5339005" y="2095986"/>
            <a:ext cx="4261021" cy="79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buSzPct val="100000"/>
            </a:pPr>
            <a:r>
              <a:rPr lang="vi-VN" sz="1800">
                <a:latin typeface="Overpass Black" panose="020B0604020202020204" charset="0"/>
              </a:rPr>
              <a:t>A39448 NGÔ THỊ HẰNG</a:t>
            </a:r>
          </a:p>
        </p:txBody>
      </p:sp>
      <p:pic>
        <p:nvPicPr>
          <p:cNvPr id="3" name="Google Shape;2143;p40">
            <a:extLst>
              <a:ext uri="{FF2B5EF4-FFF2-40B4-BE49-F238E27FC236}">
                <a16:creationId xmlns:a16="http://schemas.microsoft.com/office/drawing/2014/main" id="{52E85188-2B2D-1432-6483-7AC78E63C32A}"/>
              </a:ext>
            </a:extLst>
          </p:cNvPr>
          <p:cNvPicPr preferRelativeResize="0"/>
          <p:nvPr/>
        </p:nvPicPr>
        <p:blipFill>
          <a:blip r:embed="rId3">
            <a:alphaModFix amt="82000"/>
          </a:blip>
          <a:stretch>
            <a:fillRect/>
          </a:stretch>
        </p:blipFill>
        <p:spPr>
          <a:xfrm>
            <a:off x="796947" y="4241477"/>
            <a:ext cx="842174" cy="708408"/>
          </a:xfrm>
          <a:prstGeom prst="rect">
            <a:avLst/>
          </a:prstGeom>
          <a:noFill/>
          <a:ln>
            <a:noFill/>
          </a:ln>
        </p:spPr>
      </p:pic>
      <p:grpSp>
        <p:nvGrpSpPr>
          <p:cNvPr id="9" name="Group 8">
            <a:extLst>
              <a:ext uri="{FF2B5EF4-FFF2-40B4-BE49-F238E27FC236}">
                <a16:creationId xmlns:a16="http://schemas.microsoft.com/office/drawing/2014/main" id="{AA682CB9-121F-250A-809B-6D10FE8EC636}"/>
              </a:ext>
            </a:extLst>
          </p:cNvPr>
          <p:cNvGrpSpPr/>
          <p:nvPr/>
        </p:nvGrpSpPr>
        <p:grpSpPr>
          <a:xfrm>
            <a:off x="702337" y="4342285"/>
            <a:ext cx="5348481" cy="841504"/>
            <a:chOff x="488648" y="4576658"/>
            <a:chExt cx="5348481" cy="841504"/>
          </a:xfrm>
        </p:grpSpPr>
        <p:sp>
          <p:nvSpPr>
            <p:cNvPr id="4" name="Google Shape;2151;p40">
              <a:extLst>
                <a:ext uri="{FF2B5EF4-FFF2-40B4-BE49-F238E27FC236}">
                  <a16:creationId xmlns:a16="http://schemas.microsoft.com/office/drawing/2014/main" id="{6AA423E0-53AE-BD79-34CC-695AE1E83EE6}"/>
                </a:ext>
              </a:extLst>
            </p:cNvPr>
            <p:cNvSpPr txBox="1">
              <a:spLocks/>
            </p:cNvSpPr>
            <p:nvPr/>
          </p:nvSpPr>
          <p:spPr>
            <a:xfrm>
              <a:off x="488648" y="4576658"/>
              <a:ext cx="1036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25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a:t>
              </a:r>
              <a:r>
                <a:rPr lang="vi-VN" dirty="0"/>
                <a:t>5</a:t>
              </a:r>
              <a:endParaRPr lang="en" dirty="0"/>
            </a:p>
          </p:txBody>
        </p:sp>
        <p:sp>
          <p:nvSpPr>
            <p:cNvPr id="5" name="Google Shape;2163;p40">
              <a:extLst>
                <a:ext uri="{FF2B5EF4-FFF2-40B4-BE49-F238E27FC236}">
                  <a16:creationId xmlns:a16="http://schemas.microsoft.com/office/drawing/2014/main" id="{C1923B31-46E6-252C-E606-EAE70AF745DB}"/>
                </a:ext>
              </a:extLst>
            </p:cNvPr>
            <p:cNvSpPr txBox="1">
              <a:spLocks/>
            </p:cNvSpPr>
            <p:nvPr/>
          </p:nvSpPr>
          <p:spPr>
            <a:xfrm>
              <a:off x="1576108" y="4618962"/>
              <a:ext cx="4261021" cy="79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buSzPct val="100000"/>
              </a:pPr>
              <a:r>
                <a:rPr lang="vi-VN" sz="1800">
                  <a:latin typeface="Overpass Black" panose="020B0604020202020204" charset="0"/>
                </a:rPr>
                <a:t>A41156 ĐỖ NGỌC  HIỆP</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45"/>
                                        </p:tgtEl>
                                        <p:attrNameLst>
                                          <p:attrName>style.visibility</p:attrName>
                                        </p:attrNameLst>
                                      </p:cBhvr>
                                      <p:to>
                                        <p:strVal val="visible"/>
                                      </p:to>
                                    </p:set>
                                    <p:anim calcmode="lin" valueType="num">
                                      <p:cBhvr additive="base">
                                        <p:cTn id="7" dur="500" fill="hold"/>
                                        <p:tgtEl>
                                          <p:spTgt spid="2145"/>
                                        </p:tgtEl>
                                        <p:attrNameLst>
                                          <p:attrName>ppt_x</p:attrName>
                                        </p:attrNameLst>
                                      </p:cBhvr>
                                      <p:tavLst>
                                        <p:tav tm="0">
                                          <p:val>
                                            <p:strVal val="#ppt_x"/>
                                          </p:val>
                                        </p:tav>
                                        <p:tav tm="100000">
                                          <p:val>
                                            <p:strVal val="#ppt_x"/>
                                          </p:val>
                                        </p:tav>
                                      </p:tavLst>
                                    </p:anim>
                                    <p:anim calcmode="lin" valueType="num">
                                      <p:cBhvr additive="base">
                                        <p:cTn id="8" dur="500" fill="hold"/>
                                        <p:tgtEl>
                                          <p:spTgt spid="21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52"/>
                                        </p:tgtEl>
                                        <p:attrNameLst>
                                          <p:attrName>style.visibility</p:attrName>
                                        </p:attrNameLst>
                                      </p:cBhvr>
                                      <p:to>
                                        <p:strVal val="visible"/>
                                      </p:to>
                                    </p:set>
                                    <p:anim calcmode="lin" valueType="num">
                                      <p:cBhvr additive="base">
                                        <p:cTn id="15" dur="500" fill="hold"/>
                                        <p:tgtEl>
                                          <p:spTgt spid="2152"/>
                                        </p:tgtEl>
                                        <p:attrNameLst>
                                          <p:attrName>ppt_x</p:attrName>
                                        </p:attrNameLst>
                                      </p:cBhvr>
                                      <p:tavLst>
                                        <p:tav tm="0">
                                          <p:val>
                                            <p:strVal val="#ppt_x"/>
                                          </p:val>
                                        </p:tav>
                                        <p:tav tm="100000">
                                          <p:val>
                                            <p:strVal val="#ppt_x"/>
                                          </p:val>
                                        </p:tav>
                                      </p:tavLst>
                                    </p:anim>
                                    <p:anim calcmode="lin" valueType="num">
                                      <p:cBhvr additive="base">
                                        <p:cTn id="16" dur="500" fill="hold"/>
                                        <p:tgtEl>
                                          <p:spTgt spid="215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2153"/>
                                        </p:tgtEl>
                                        <p:attrNameLst>
                                          <p:attrName>style.visibility</p:attrName>
                                        </p:attrNameLst>
                                      </p:cBhvr>
                                      <p:to>
                                        <p:strVal val="visible"/>
                                      </p:to>
                                    </p:set>
                                    <p:anim calcmode="lin" valueType="num">
                                      <p:cBhvr additive="base">
                                        <p:cTn id="20" dur="500" fill="hold"/>
                                        <p:tgtEl>
                                          <p:spTgt spid="2153"/>
                                        </p:tgtEl>
                                        <p:attrNameLst>
                                          <p:attrName>ppt_x</p:attrName>
                                        </p:attrNameLst>
                                      </p:cBhvr>
                                      <p:tavLst>
                                        <p:tav tm="0">
                                          <p:val>
                                            <p:strVal val="#ppt_x"/>
                                          </p:val>
                                        </p:tav>
                                        <p:tav tm="100000">
                                          <p:val>
                                            <p:strVal val="#ppt_x"/>
                                          </p:val>
                                        </p:tav>
                                      </p:tavLst>
                                    </p:anim>
                                    <p:anim calcmode="lin" valueType="num">
                                      <p:cBhvr additive="base">
                                        <p:cTn id="21" dur="500" fill="hold"/>
                                        <p:tgtEl>
                                          <p:spTgt spid="215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147"/>
                                        </p:tgtEl>
                                        <p:attrNameLst>
                                          <p:attrName>style.visibility</p:attrName>
                                        </p:attrNameLst>
                                      </p:cBhvr>
                                      <p:to>
                                        <p:strVal val="visible"/>
                                      </p:to>
                                    </p:set>
                                    <p:anim calcmode="lin" valueType="num">
                                      <p:cBhvr additive="base">
                                        <p:cTn id="28" dur="500" fill="hold"/>
                                        <p:tgtEl>
                                          <p:spTgt spid="2147"/>
                                        </p:tgtEl>
                                        <p:attrNameLst>
                                          <p:attrName>ppt_x</p:attrName>
                                        </p:attrNameLst>
                                      </p:cBhvr>
                                      <p:tavLst>
                                        <p:tav tm="0">
                                          <p:val>
                                            <p:strVal val="#ppt_x"/>
                                          </p:val>
                                        </p:tav>
                                        <p:tav tm="100000">
                                          <p:val>
                                            <p:strVal val="#ppt_x"/>
                                          </p:val>
                                        </p:tav>
                                      </p:tavLst>
                                    </p:anim>
                                    <p:anim calcmode="lin" valueType="num">
                                      <p:cBhvr additive="base">
                                        <p:cTn id="29" dur="500" fill="hold"/>
                                        <p:tgtEl>
                                          <p:spTgt spid="2147"/>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2146"/>
                                        </p:tgtEl>
                                        <p:attrNameLst>
                                          <p:attrName>style.visibility</p:attrName>
                                        </p:attrNameLst>
                                      </p:cBhvr>
                                      <p:to>
                                        <p:strVal val="visible"/>
                                      </p:to>
                                    </p:set>
                                    <p:anim calcmode="lin" valueType="num">
                                      <p:cBhvr additive="base">
                                        <p:cTn id="33" dur="500" fill="hold"/>
                                        <p:tgtEl>
                                          <p:spTgt spid="2146"/>
                                        </p:tgtEl>
                                        <p:attrNameLst>
                                          <p:attrName>ppt_x</p:attrName>
                                        </p:attrNameLst>
                                      </p:cBhvr>
                                      <p:tavLst>
                                        <p:tav tm="0">
                                          <p:val>
                                            <p:strVal val="#ppt_x"/>
                                          </p:val>
                                        </p:tav>
                                        <p:tav tm="100000">
                                          <p:val>
                                            <p:strVal val="#ppt_x"/>
                                          </p:val>
                                        </p:tav>
                                      </p:tavLst>
                                    </p:anim>
                                    <p:anim calcmode="lin" valueType="num">
                                      <p:cBhvr additive="base">
                                        <p:cTn id="34" dur="500" fill="hold"/>
                                        <p:tgtEl>
                                          <p:spTgt spid="214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50"/>
                                        </p:tgtEl>
                                        <p:attrNameLst>
                                          <p:attrName>style.visibility</p:attrName>
                                        </p:attrNameLst>
                                      </p:cBhvr>
                                      <p:to>
                                        <p:strVal val="visible"/>
                                      </p:to>
                                    </p:set>
                                    <p:anim calcmode="lin" valueType="num">
                                      <p:cBhvr additive="base">
                                        <p:cTn id="37" dur="500" fill="hold"/>
                                        <p:tgtEl>
                                          <p:spTgt spid="2150"/>
                                        </p:tgtEl>
                                        <p:attrNameLst>
                                          <p:attrName>ppt_x</p:attrName>
                                        </p:attrNameLst>
                                      </p:cBhvr>
                                      <p:tavLst>
                                        <p:tav tm="0">
                                          <p:val>
                                            <p:strVal val="#ppt_x"/>
                                          </p:val>
                                        </p:tav>
                                        <p:tav tm="100000">
                                          <p:val>
                                            <p:strVal val="#ppt_x"/>
                                          </p:val>
                                        </p:tav>
                                      </p:tavLst>
                                    </p:anim>
                                    <p:anim calcmode="lin" valueType="num">
                                      <p:cBhvr additive="base">
                                        <p:cTn id="38" dur="500" fill="hold"/>
                                        <p:tgtEl>
                                          <p:spTgt spid="215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fill="hold" nodeType="afterEffect">
                                  <p:stCondLst>
                                    <p:cond delay="0"/>
                                  </p:stCondLst>
                                  <p:childTnLst>
                                    <p:set>
                                      <p:cBhvr>
                                        <p:cTn id="45" dur="1" fill="hold">
                                          <p:stCondLst>
                                            <p:cond delay="0"/>
                                          </p:stCondLst>
                                        </p:cTn>
                                        <p:tgtEl>
                                          <p:spTgt spid="2143"/>
                                        </p:tgtEl>
                                        <p:attrNameLst>
                                          <p:attrName>style.visibility</p:attrName>
                                        </p:attrNameLst>
                                      </p:cBhvr>
                                      <p:to>
                                        <p:strVal val="visible"/>
                                      </p:to>
                                    </p:set>
                                    <p:anim calcmode="lin" valueType="num">
                                      <p:cBhvr additive="base">
                                        <p:cTn id="46" dur="500" fill="hold"/>
                                        <p:tgtEl>
                                          <p:spTgt spid="2143"/>
                                        </p:tgtEl>
                                        <p:attrNameLst>
                                          <p:attrName>ppt_x</p:attrName>
                                        </p:attrNameLst>
                                      </p:cBhvr>
                                      <p:tavLst>
                                        <p:tav tm="0">
                                          <p:val>
                                            <p:strVal val="#ppt_x"/>
                                          </p:val>
                                        </p:tav>
                                        <p:tav tm="100000">
                                          <p:val>
                                            <p:strVal val="#ppt_x"/>
                                          </p:val>
                                        </p:tav>
                                      </p:tavLst>
                                    </p:anim>
                                    <p:anim calcmode="lin" valueType="num">
                                      <p:cBhvr additive="base">
                                        <p:cTn id="47" dur="500" fill="hold"/>
                                        <p:tgtEl>
                                          <p:spTgt spid="214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151"/>
                                        </p:tgtEl>
                                        <p:attrNameLst>
                                          <p:attrName>style.visibility</p:attrName>
                                        </p:attrNameLst>
                                      </p:cBhvr>
                                      <p:to>
                                        <p:strVal val="visible"/>
                                      </p:to>
                                    </p:set>
                                    <p:anim calcmode="lin" valueType="num">
                                      <p:cBhvr additive="base">
                                        <p:cTn id="50" dur="500" fill="hold"/>
                                        <p:tgtEl>
                                          <p:spTgt spid="2151"/>
                                        </p:tgtEl>
                                        <p:attrNameLst>
                                          <p:attrName>ppt_x</p:attrName>
                                        </p:attrNameLst>
                                      </p:cBhvr>
                                      <p:tavLst>
                                        <p:tav tm="0">
                                          <p:val>
                                            <p:strVal val="#ppt_x"/>
                                          </p:val>
                                        </p:tav>
                                        <p:tav tm="100000">
                                          <p:val>
                                            <p:strVal val="#ppt_x"/>
                                          </p:val>
                                        </p:tav>
                                      </p:tavLst>
                                    </p:anim>
                                    <p:anim calcmode="lin" valueType="num">
                                      <p:cBhvr additive="base">
                                        <p:cTn id="51" dur="500" fill="hold"/>
                                        <p:tgtEl>
                                          <p:spTgt spid="2151"/>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ppt_x"/>
                                          </p:val>
                                        </p:tav>
                                        <p:tav tm="100000">
                                          <p:val>
                                            <p:strVal val="#ppt_x"/>
                                          </p:val>
                                        </p:tav>
                                      </p:tavLst>
                                    </p:anim>
                                    <p:anim calcmode="lin" valueType="num">
                                      <p:cBhvr additive="base">
                                        <p:cTn id="55" dur="500" fill="hold"/>
                                        <p:tgtEl>
                                          <p:spTgt spid="7"/>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ppt_x"/>
                                          </p:val>
                                        </p:tav>
                                        <p:tav tm="100000">
                                          <p:val>
                                            <p:strVal val="#ppt_x"/>
                                          </p:val>
                                        </p:tav>
                                      </p:tavLst>
                                    </p:anim>
                                    <p:anim calcmode="lin" valueType="num">
                                      <p:cBhvr additive="base">
                                        <p:cTn id="60" dur="500" fill="hold"/>
                                        <p:tgtEl>
                                          <p:spTgt spid="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ppt_x"/>
                                          </p:val>
                                        </p:tav>
                                        <p:tav tm="100000">
                                          <p:val>
                                            <p:strVal val="#ppt_x"/>
                                          </p:val>
                                        </p:tav>
                                      </p:tavLst>
                                    </p:anim>
                                    <p:anim calcmode="lin" valueType="num">
                                      <p:cBhvr additive="base">
                                        <p:cTn id="6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 grpId="0"/>
      <p:bldP spid="2151" grpId="0"/>
      <p:bldP spid="2152" grpId="0"/>
      <p:bldP spid="2153" grpId="0"/>
      <p:bldP spid="2"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NỘI DUNG</a:t>
            </a:r>
            <a:endParaRPr dirty="0"/>
          </a:p>
        </p:txBody>
      </p:sp>
      <p:pic>
        <p:nvPicPr>
          <p:cNvPr id="2143" name="Google Shape;2143;p40"/>
          <p:cNvPicPr preferRelativeResize="0"/>
          <p:nvPr/>
        </p:nvPicPr>
        <p:blipFill>
          <a:blip r:embed="rId3">
            <a:alphaModFix amt="82000"/>
          </a:blip>
          <a:stretch>
            <a:fillRect/>
          </a:stretch>
        </p:blipFill>
        <p:spPr>
          <a:xfrm>
            <a:off x="3567091" y="4116950"/>
            <a:ext cx="842174" cy="708408"/>
          </a:xfrm>
          <a:prstGeom prst="rect">
            <a:avLst/>
          </a:prstGeom>
          <a:noFill/>
          <a:ln>
            <a:noFill/>
          </a:ln>
        </p:spPr>
      </p:pic>
      <p:pic>
        <p:nvPicPr>
          <p:cNvPr id="2145" name="Google Shape;2145;p40"/>
          <p:cNvPicPr preferRelativeResize="0"/>
          <p:nvPr/>
        </p:nvPicPr>
        <p:blipFill>
          <a:blip r:embed="rId4">
            <a:alphaModFix amt="64000"/>
          </a:blip>
          <a:stretch>
            <a:fillRect/>
          </a:stretch>
        </p:blipFill>
        <p:spPr>
          <a:xfrm>
            <a:off x="708604" y="1264171"/>
            <a:ext cx="842174" cy="708408"/>
          </a:xfrm>
          <a:prstGeom prst="rect">
            <a:avLst/>
          </a:prstGeom>
          <a:noFill/>
          <a:ln>
            <a:noFill/>
          </a:ln>
        </p:spPr>
      </p:pic>
      <p:pic>
        <p:nvPicPr>
          <p:cNvPr id="2146" name="Google Shape;2146;p40"/>
          <p:cNvPicPr preferRelativeResize="0"/>
          <p:nvPr/>
        </p:nvPicPr>
        <p:blipFill>
          <a:blip r:embed="rId4">
            <a:alphaModFix amt="64000"/>
          </a:blip>
          <a:stretch>
            <a:fillRect/>
          </a:stretch>
        </p:blipFill>
        <p:spPr>
          <a:xfrm>
            <a:off x="395885" y="3217730"/>
            <a:ext cx="842174" cy="708400"/>
          </a:xfrm>
          <a:prstGeom prst="rect">
            <a:avLst/>
          </a:prstGeom>
          <a:noFill/>
          <a:ln>
            <a:noFill/>
          </a:ln>
        </p:spPr>
      </p:pic>
      <p:pic>
        <p:nvPicPr>
          <p:cNvPr id="2147" name="Google Shape;2147;p40"/>
          <p:cNvPicPr preferRelativeResize="0"/>
          <p:nvPr/>
        </p:nvPicPr>
        <p:blipFill>
          <a:blip r:embed="rId3">
            <a:alphaModFix amt="82000"/>
          </a:blip>
          <a:stretch>
            <a:fillRect/>
          </a:stretch>
        </p:blipFill>
        <p:spPr>
          <a:xfrm>
            <a:off x="3568651" y="2203161"/>
            <a:ext cx="842174" cy="708408"/>
          </a:xfrm>
          <a:prstGeom prst="rect">
            <a:avLst/>
          </a:prstGeom>
          <a:noFill/>
          <a:ln>
            <a:noFill/>
          </a:ln>
        </p:spPr>
      </p:pic>
      <p:sp>
        <p:nvSpPr>
          <p:cNvPr id="2150" name="Google Shape;2150;p40"/>
          <p:cNvSpPr txBox="1">
            <a:spLocks noGrp="1"/>
          </p:cNvSpPr>
          <p:nvPr>
            <p:ph type="title" idx="3"/>
          </p:nvPr>
        </p:nvSpPr>
        <p:spPr>
          <a:xfrm>
            <a:off x="270452" y="328303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1" name="Google Shape;2151;p40"/>
          <p:cNvSpPr txBox="1">
            <a:spLocks noGrp="1"/>
          </p:cNvSpPr>
          <p:nvPr>
            <p:ph type="title" idx="4"/>
          </p:nvPr>
        </p:nvSpPr>
        <p:spPr>
          <a:xfrm>
            <a:off x="3444448" y="4195654"/>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52" name="Google Shape;2152;p40"/>
          <p:cNvSpPr txBox="1">
            <a:spLocks noGrp="1"/>
          </p:cNvSpPr>
          <p:nvPr>
            <p:ph type="title" idx="5"/>
          </p:nvPr>
        </p:nvSpPr>
        <p:spPr>
          <a:xfrm>
            <a:off x="611291" y="137701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3" name="Google Shape;2153;p40"/>
          <p:cNvSpPr txBox="1">
            <a:spLocks noGrp="1"/>
          </p:cNvSpPr>
          <p:nvPr>
            <p:ph type="title" idx="6"/>
          </p:nvPr>
        </p:nvSpPr>
        <p:spPr>
          <a:xfrm>
            <a:off x="3444448" y="2268464"/>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Google Shape;2163;p40">
            <a:extLst>
              <a:ext uri="{FF2B5EF4-FFF2-40B4-BE49-F238E27FC236}">
                <a16:creationId xmlns:a16="http://schemas.microsoft.com/office/drawing/2014/main" id="{9C1EC339-0D5D-E5A7-1481-B1D88AF78045}"/>
              </a:ext>
            </a:extLst>
          </p:cNvPr>
          <p:cNvSpPr txBox="1">
            <a:spLocks/>
          </p:cNvSpPr>
          <p:nvPr/>
        </p:nvSpPr>
        <p:spPr>
          <a:xfrm>
            <a:off x="1648091" y="1416915"/>
            <a:ext cx="4261021" cy="79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buSzPct val="100000"/>
            </a:pPr>
            <a:r>
              <a:rPr lang="vi-VN" sz="1800">
                <a:latin typeface="Overpass Black" panose="020B0604020202020204" charset="0"/>
              </a:rPr>
              <a:t>GIỚI THIỆU CHUNG </a:t>
            </a:r>
            <a:endParaRPr lang="en-US" sz="1800">
              <a:latin typeface="Overpass Black" panose="020B0604020202020204" charset="0"/>
            </a:endParaRPr>
          </a:p>
        </p:txBody>
      </p:sp>
      <p:sp>
        <p:nvSpPr>
          <p:cNvPr id="6" name="Google Shape;2163;p40">
            <a:extLst>
              <a:ext uri="{FF2B5EF4-FFF2-40B4-BE49-F238E27FC236}">
                <a16:creationId xmlns:a16="http://schemas.microsoft.com/office/drawing/2014/main" id="{F7E43D82-0D80-6C22-C9C6-AFC64BF7788C}"/>
              </a:ext>
            </a:extLst>
          </p:cNvPr>
          <p:cNvSpPr txBox="1">
            <a:spLocks/>
          </p:cNvSpPr>
          <p:nvPr/>
        </p:nvSpPr>
        <p:spPr>
          <a:xfrm>
            <a:off x="1288719" y="3438758"/>
            <a:ext cx="5160849" cy="79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buSzPct val="100000"/>
            </a:pPr>
            <a:r>
              <a:rPr lang="vi-VN" sz="1800">
                <a:latin typeface="Overpass Black" panose="020B0604020202020204" charset="0"/>
              </a:rPr>
              <a:t>THIẾT KẾ PHẦN MỀM</a:t>
            </a:r>
            <a:endParaRPr lang="en-US" sz="1800">
              <a:latin typeface="Overpass Black" panose="020B0604020202020204" charset="0"/>
            </a:endParaRPr>
          </a:p>
        </p:txBody>
      </p:sp>
      <p:sp>
        <p:nvSpPr>
          <p:cNvPr id="7" name="Google Shape;2163;p40">
            <a:extLst>
              <a:ext uri="{FF2B5EF4-FFF2-40B4-BE49-F238E27FC236}">
                <a16:creationId xmlns:a16="http://schemas.microsoft.com/office/drawing/2014/main" id="{70470736-76CB-D8F2-068C-F7D0AF7B0640}"/>
              </a:ext>
            </a:extLst>
          </p:cNvPr>
          <p:cNvSpPr txBox="1">
            <a:spLocks/>
          </p:cNvSpPr>
          <p:nvPr/>
        </p:nvSpPr>
        <p:spPr>
          <a:xfrm>
            <a:off x="4531908" y="4237958"/>
            <a:ext cx="4261021" cy="79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buSzPct val="100000"/>
            </a:pPr>
            <a:r>
              <a:rPr lang="vi-VN" sz="1800" dirty="0">
                <a:latin typeface="Overpass Black" panose="020B0604020202020204" charset="0"/>
              </a:rPr>
              <a:t>KẾT QUẢ VÀ HƯỚNG PHÁT TRIỂN</a:t>
            </a:r>
          </a:p>
        </p:txBody>
      </p:sp>
      <p:sp>
        <p:nvSpPr>
          <p:cNvPr id="8" name="Google Shape;2163;p40">
            <a:extLst>
              <a:ext uri="{FF2B5EF4-FFF2-40B4-BE49-F238E27FC236}">
                <a16:creationId xmlns:a16="http://schemas.microsoft.com/office/drawing/2014/main" id="{FF4D2B2A-3040-5624-A079-ABF88C6466CB}"/>
              </a:ext>
            </a:extLst>
          </p:cNvPr>
          <p:cNvSpPr txBox="1">
            <a:spLocks/>
          </p:cNvSpPr>
          <p:nvPr/>
        </p:nvSpPr>
        <p:spPr>
          <a:xfrm>
            <a:off x="4481248" y="2352011"/>
            <a:ext cx="4261021" cy="79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buSzPct val="100000"/>
            </a:pPr>
            <a:r>
              <a:rPr lang="vi-VN" sz="1800">
                <a:latin typeface="Overpass Black" panose="020B0604020202020204" charset="0"/>
              </a:rPr>
              <a:t>CÁC CHỨC NĂNG CHÍNH</a:t>
            </a:r>
          </a:p>
        </p:txBody>
      </p:sp>
    </p:spTree>
    <p:extLst>
      <p:ext uri="{BB962C8B-B14F-4D97-AF65-F5344CB8AC3E}">
        <p14:creationId xmlns:p14="http://schemas.microsoft.com/office/powerpoint/2010/main" val="1400691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45"/>
                                        </p:tgtEl>
                                        <p:attrNameLst>
                                          <p:attrName>style.visibility</p:attrName>
                                        </p:attrNameLst>
                                      </p:cBhvr>
                                      <p:to>
                                        <p:strVal val="visible"/>
                                      </p:to>
                                    </p:set>
                                    <p:anim calcmode="lin" valueType="num">
                                      <p:cBhvr additive="base">
                                        <p:cTn id="7" dur="500" fill="hold"/>
                                        <p:tgtEl>
                                          <p:spTgt spid="2145"/>
                                        </p:tgtEl>
                                        <p:attrNameLst>
                                          <p:attrName>ppt_x</p:attrName>
                                        </p:attrNameLst>
                                      </p:cBhvr>
                                      <p:tavLst>
                                        <p:tav tm="0">
                                          <p:val>
                                            <p:strVal val="#ppt_x"/>
                                          </p:val>
                                        </p:tav>
                                        <p:tav tm="100000">
                                          <p:val>
                                            <p:strVal val="#ppt_x"/>
                                          </p:val>
                                        </p:tav>
                                      </p:tavLst>
                                    </p:anim>
                                    <p:anim calcmode="lin" valueType="num">
                                      <p:cBhvr additive="base">
                                        <p:cTn id="8" dur="500" fill="hold"/>
                                        <p:tgtEl>
                                          <p:spTgt spid="21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52"/>
                                        </p:tgtEl>
                                        <p:attrNameLst>
                                          <p:attrName>style.visibility</p:attrName>
                                        </p:attrNameLst>
                                      </p:cBhvr>
                                      <p:to>
                                        <p:strVal val="visible"/>
                                      </p:to>
                                    </p:set>
                                    <p:anim calcmode="lin" valueType="num">
                                      <p:cBhvr additive="base">
                                        <p:cTn id="15" dur="500" fill="hold"/>
                                        <p:tgtEl>
                                          <p:spTgt spid="2152"/>
                                        </p:tgtEl>
                                        <p:attrNameLst>
                                          <p:attrName>ppt_x</p:attrName>
                                        </p:attrNameLst>
                                      </p:cBhvr>
                                      <p:tavLst>
                                        <p:tav tm="0">
                                          <p:val>
                                            <p:strVal val="#ppt_x"/>
                                          </p:val>
                                        </p:tav>
                                        <p:tav tm="100000">
                                          <p:val>
                                            <p:strVal val="#ppt_x"/>
                                          </p:val>
                                        </p:tav>
                                      </p:tavLst>
                                    </p:anim>
                                    <p:anim calcmode="lin" valueType="num">
                                      <p:cBhvr additive="base">
                                        <p:cTn id="16" dur="500" fill="hold"/>
                                        <p:tgtEl>
                                          <p:spTgt spid="215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2153"/>
                                        </p:tgtEl>
                                        <p:attrNameLst>
                                          <p:attrName>style.visibility</p:attrName>
                                        </p:attrNameLst>
                                      </p:cBhvr>
                                      <p:to>
                                        <p:strVal val="visible"/>
                                      </p:to>
                                    </p:set>
                                    <p:anim calcmode="lin" valueType="num">
                                      <p:cBhvr additive="base">
                                        <p:cTn id="20" dur="500" fill="hold"/>
                                        <p:tgtEl>
                                          <p:spTgt spid="2153"/>
                                        </p:tgtEl>
                                        <p:attrNameLst>
                                          <p:attrName>ppt_x</p:attrName>
                                        </p:attrNameLst>
                                      </p:cBhvr>
                                      <p:tavLst>
                                        <p:tav tm="0">
                                          <p:val>
                                            <p:strVal val="#ppt_x"/>
                                          </p:val>
                                        </p:tav>
                                        <p:tav tm="100000">
                                          <p:val>
                                            <p:strVal val="#ppt_x"/>
                                          </p:val>
                                        </p:tav>
                                      </p:tavLst>
                                    </p:anim>
                                    <p:anim calcmode="lin" valueType="num">
                                      <p:cBhvr additive="base">
                                        <p:cTn id="21" dur="500" fill="hold"/>
                                        <p:tgtEl>
                                          <p:spTgt spid="215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147"/>
                                        </p:tgtEl>
                                        <p:attrNameLst>
                                          <p:attrName>style.visibility</p:attrName>
                                        </p:attrNameLst>
                                      </p:cBhvr>
                                      <p:to>
                                        <p:strVal val="visible"/>
                                      </p:to>
                                    </p:set>
                                    <p:anim calcmode="lin" valueType="num">
                                      <p:cBhvr additive="base">
                                        <p:cTn id="28" dur="500" fill="hold"/>
                                        <p:tgtEl>
                                          <p:spTgt spid="2147"/>
                                        </p:tgtEl>
                                        <p:attrNameLst>
                                          <p:attrName>ppt_x</p:attrName>
                                        </p:attrNameLst>
                                      </p:cBhvr>
                                      <p:tavLst>
                                        <p:tav tm="0">
                                          <p:val>
                                            <p:strVal val="#ppt_x"/>
                                          </p:val>
                                        </p:tav>
                                        <p:tav tm="100000">
                                          <p:val>
                                            <p:strVal val="#ppt_x"/>
                                          </p:val>
                                        </p:tav>
                                      </p:tavLst>
                                    </p:anim>
                                    <p:anim calcmode="lin" valueType="num">
                                      <p:cBhvr additive="base">
                                        <p:cTn id="29" dur="500" fill="hold"/>
                                        <p:tgtEl>
                                          <p:spTgt spid="2147"/>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2146"/>
                                        </p:tgtEl>
                                        <p:attrNameLst>
                                          <p:attrName>style.visibility</p:attrName>
                                        </p:attrNameLst>
                                      </p:cBhvr>
                                      <p:to>
                                        <p:strVal val="visible"/>
                                      </p:to>
                                    </p:set>
                                    <p:anim calcmode="lin" valueType="num">
                                      <p:cBhvr additive="base">
                                        <p:cTn id="33" dur="500" fill="hold"/>
                                        <p:tgtEl>
                                          <p:spTgt spid="2146"/>
                                        </p:tgtEl>
                                        <p:attrNameLst>
                                          <p:attrName>ppt_x</p:attrName>
                                        </p:attrNameLst>
                                      </p:cBhvr>
                                      <p:tavLst>
                                        <p:tav tm="0">
                                          <p:val>
                                            <p:strVal val="#ppt_x"/>
                                          </p:val>
                                        </p:tav>
                                        <p:tav tm="100000">
                                          <p:val>
                                            <p:strVal val="#ppt_x"/>
                                          </p:val>
                                        </p:tav>
                                      </p:tavLst>
                                    </p:anim>
                                    <p:anim calcmode="lin" valueType="num">
                                      <p:cBhvr additive="base">
                                        <p:cTn id="34" dur="500" fill="hold"/>
                                        <p:tgtEl>
                                          <p:spTgt spid="214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50"/>
                                        </p:tgtEl>
                                        <p:attrNameLst>
                                          <p:attrName>style.visibility</p:attrName>
                                        </p:attrNameLst>
                                      </p:cBhvr>
                                      <p:to>
                                        <p:strVal val="visible"/>
                                      </p:to>
                                    </p:set>
                                    <p:anim calcmode="lin" valueType="num">
                                      <p:cBhvr additive="base">
                                        <p:cTn id="37" dur="500" fill="hold"/>
                                        <p:tgtEl>
                                          <p:spTgt spid="2150"/>
                                        </p:tgtEl>
                                        <p:attrNameLst>
                                          <p:attrName>ppt_x</p:attrName>
                                        </p:attrNameLst>
                                      </p:cBhvr>
                                      <p:tavLst>
                                        <p:tav tm="0">
                                          <p:val>
                                            <p:strVal val="#ppt_x"/>
                                          </p:val>
                                        </p:tav>
                                        <p:tav tm="100000">
                                          <p:val>
                                            <p:strVal val="#ppt_x"/>
                                          </p:val>
                                        </p:tav>
                                      </p:tavLst>
                                    </p:anim>
                                    <p:anim calcmode="lin" valueType="num">
                                      <p:cBhvr additive="base">
                                        <p:cTn id="38" dur="500" fill="hold"/>
                                        <p:tgtEl>
                                          <p:spTgt spid="215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fill="hold" nodeType="afterEffect">
                                  <p:stCondLst>
                                    <p:cond delay="0"/>
                                  </p:stCondLst>
                                  <p:childTnLst>
                                    <p:set>
                                      <p:cBhvr>
                                        <p:cTn id="45" dur="1" fill="hold">
                                          <p:stCondLst>
                                            <p:cond delay="0"/>
                                          </p:stCondLst>
                                        </p:cTn>
                                        <p:tgtEl>
                                          <p:spTgt spid="2143"/>
                                        </p:tgtEl>
                                        <p:attrNameLst>
                                          <p:attrName>style.visibility</p:attrName>
                                        </p:attrNameLst>
                                      </p:cBhvr>
                                      <p:to>
                                        <p:strVal val="visible"/>
                                      </p:to>
                                    </p:set>
                                    <p:anim calcmode="lin" valueType="num">
                                      <p:cBhvr additive="base">
                                        <p:cTn id="46" dur="500" fill="hold"/>
                                        <p:tgtEl>
                                          <p:spTgt spid="2143"/>
                                        </p:tgtEl>
                                        <p:attrNameLst>
                                          <p:attrName>ppt_x</p:attrName>
                                        </p:attrNameLst>
                                      </p:cBhvr>
                                      <p:tavLst>
                                        <p:tav tm="0">
                                          <p:val>
                                            <p:strVal val="#ppt_x"/>
                                          </p:val>
                                        </p:tav>
                                        <p:tav tm="100000">
                                          <p:val>
                                            <p:strVal val="#ppt_x"/>
                                          </p:val>
                                        </p:tav>
                                      </p:tavLst>
                                    </p:anim>
                                    <p:anim calcmode="lin" valueType="num">
                                      <p:cBhvr additive="base">
                                        <p:cTn id="47" dur="500" fill="hold"/>
                                        <p:tgtEl>
                                          <p:spTgt spid="214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151"/>
                                        </p:tgtEl>
                                        <p:attrNameLst>
                                          <p:attrName>style.visibility</p:attrName>
                                        </p:attrNameLst>
                                      </p:cBhvr>
                                      <p:to>
                                        <p:strVal val="visible"/>
                                      </p:to>
                                    </p:set>
                                    <p:anim calcmode="lin" valueType="num">
                                      <p:cBhvr additive="base">
                                        <p:cTn id="50" dur="500" fill="hold"/>
                                        <p:tgtEl>
                                          <p:spTgt spid="2151"/>
                                        </p:tgtEl>
                                        <p:attrNameLst>
                                          <p:attrName>ppt_x</p:attrName>
                                        </p:attrNameLst>
                                      </p:cBhvr>
                                      <p:tavLst>
                                        <p:tav tm="0">
                                          <p:val>
                                            <p:strVal val="#ppt_x"/>
                                          </p:val>
                                        </p:tav>
                                        <p:tav tm="100000">
                                          <p:val>
                                            <p:strVal val="#ppt_x"/>
                                          </p:val>
                                        </p:tav>
                                      </p:tavLst>
                                    </p:anim>
                                    <p:anim calcmode="lin" valueType="num">
                                      <p:cBhvr additive="base">
                                        <p:cTn id="51" dur="500" fill="hold"/>
                                        <p:tgtEl>
                                          <p:spTgt spid="2151"/>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ppt_x"/>
                                          </p:val>
                                        </p:tav>
                                        <p:tav tm="100000">
                                          <p:val>
                                            <p:strVal val="#ppt_x"/>
                                          </p:val>
                                        </p:tav>
                                      </p:tavLst>
                                    </p:anim>
                                    <p:anim calcmode="lin" valueType="num">
                                      <p:cBhvr additive="base">
                                        <p:cTn id="5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 grpId="0"/>
      <p:bldP spid="2151" grpId="0"/>
      <p:bldP spid="2152" grpId="0"/>
      <p:bldP spid="2153" grpId="0"/>
      <p:bldP spid="2"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777315" y="2571750"/>
            <a:ext cx="3952669"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GIỚI THIỆU CHUNG</a:t>
            </a:r>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53"/>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Lý do chọn đề tài</a:t>
            </a:r>
            <a:endParaRPr/>
          </a:p>
        </p:txBody>
      </p:sp>
      <p:sp>
        <p:nvSpPr>
          <p:cNvPr id="2487" name="Google Shape;2487;p53"/>
          <p:cNvSpPr txBox="1">
            <a:spLocks noGrp="1"/>
          </p:cNvSpPr>
          <p:nvPr>
            <p:ph type="subTitle" idx="1"/>
          </p:nvPr>
        </p:nvSpPr>
        <p:spPr>
          <a:xfrm>
            <a:off x="435481" y="964253"/>
            <a:ext cx="8131767" cy="2919254"/>
          </a:xfrm>
          <a:prstGeom prst="rect">
            <a:avLst/>
          </a:prstGeom>
        </p:spPr>
        <p:txBody>
          <a:bodyPr spcFirstLastPara="1" wrap="square" lIns="91425" tIns="91425" rIns="91425" bIns="91425" anchor="ctr" anchorCtr="0">
            <a:noAutofit/>
          </a:bodyPr>
          <a:lstStyle/>
          <a:p>
            <a:pPr indent="360045" algn="just">
              <a:lnSpc>
                <a:spcPct val="130000"/>
              </a:lnSpc>
              <a:spcBef>
                <a:spcPts val="600"/>
              </a:spcBef>
              <a:spcAft>
                <a:spcPts val="600"/>
              </a:spcAft>
            </a:pPr>
            <a:r>
              <a:rPr lang="vi-VN" sz="1800" kern="0" dirty="0">
                <a:effectLst/>
                <a:latin typeface="Times New Roman" panose="02020603050405020304" pitchFamily="18" charset="0"/>
                <a:ea typeface="Yu Gothic Light" panose="020B0300000000000000" pitchFamily="34" charset="-128"/>
                <a:cs typeface="Angsana New" panose="02020603050405020304" pitchFamily="18" charset="-34"/>
              </a:rPr>
              <a:t>Thời trang và ngành bán lẻ quần áo đã và đang trải qua sự thay đổi đáng kể trong thời gian gần đây, sự phát triển mạnh mẽ từ thị trường mua sắm trực tuyến. Mua sắm trực tuyến đang là sự lựa chọn hàng đầu của các cá nhân. Ứng dụng </a:t>
            </a:r>
            <a:r>
              <a:rPr lang="vi-VN" sz="1800" kern="0" dirty="0" err="1">
                <a:effectLst/>
                <a:latin typeface="Times New Roman" panose="02020603050405020304" pitchFamily="18" charset="0"/>
                <a:ea typeface="Yu Gothic Light" panose="020B0300000000000000" pitchFamily="34" charset="-128"/>
                <a:cs typeface="Angsana New" panose="02020603050405020304" pitchFamily="18" charset="-34"/>
              </a:rPr>
              <a:t>web</a:t>
            </a:r>
            <a:r>
              <a:rPr lang="vi-VN" sz="1800" kern="0" dirty="0">
                <a:effectLst/>
                <a:latin typeface="Times New Roman" panose="02020603050405020304" pitchFamily="18" charset="0"/>
                <a:ea typeface="Yu Gothic Light" panose="020B0300000000000000" pitchFamily="34" charset="-128"/>
                <a:cs typeface="Angsana New" panose="02020603050405020304" pitchFamily="18" charset="-34"/>
              </a:rPr>
              <a:t> bán quần áo là một ứng dụng được thiết kế để giúp các doanh nghiệp kinh doanh quần áo trực tuyến. Ứng dụng này cung cấp cho người dùng khả năng tìm kiếm, xem chi tiết sản phẩm, đặt hàng và thanh toán một cách dễ dàng.</a:t>
            </a:r>
          </a:p>
        </p:txBody>
      </p:sp>
      <p:grpSp>
        <p:nvGrpSpPr>
          <p:cNvPr id="2494" name="Google Shape;2494;p53"/>
          <p:cNvGrpSpPr/>
          <p:nvPr/>
        </p:nvGrpSpPr>
        <p:grpSpPr>
          <a:xfrm rot="5400065">
            <a:off x="4113887" y="-3396789"/>
            <a:ext cx="1344377" cy="1995312"/>
            <a:chOff x="272875" y="1527563"/>
            <a:chExt cx="255950" cy="455000"/>
          </a:xfrm>
        </p:grpSpPr>
        <p:sp>
          <p:nvSpPr>
            <p:cNvPr id="2495" name="Google Shape;2495;p5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oogle Shape;2723;p63">
            <a:extLst>
              <a:ext uri="{FF2B5EF4-FFF2-40B4-BE49-F238E27FC236}">
                <a16:creationId xmlns:a16="http://schemas.microsoft.com/office/drawing/2014/main" id="{BD1354F6-7A23-B41E-C457-AB1733686F43}"/>
              </a:ext>
            </a:extLst>
          </p:cNvPr>
          <p:cNvPicPr preferRelativeResize="0"/>
          <p:nvPr/>
        </p:nvPicPr>
        <p:blipFill>
          <a:blip r:embed="rId3">
            <a:alphaModFix amt="52000"/>
          </a:blip>
          <a:stretch>
            <a:fillRect/>
          </a:stretch>
        </p:blipFill>
        <p:spPr>
          <a:xfrm rot="20057454" flipH="1">
            <a:off x="291878" y="3657668"/>
            <a:ext cx="5522641" cy="2261784"/>
          </a:xfrm>
          <a:prstGeom prst="rect">
            <a:avLst/>
          </a:prstGeom>
          <a:noFill/>
          <a:ln>
            <a:noFill/>
          </a:ln>
        </p:spPr>
      </p:pic>
    </p:spTree>
    <p:extLst>
      <p:ext uri="{BB962C8B-B14F-4D97-AF65-F5344CB8AC3E}">
        <p14:creationId xmlns:p14="http://schemas.microsoft.com/office/powerpoint/2010/main" val="3436595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487">
                                            <p:txEl>
                                              <p:pRg st="0" end="0"/>
                                            </p:txEl>
                                          </p:spTgt>
                                        </p:tgtEl>
                                        <p:attrNameLst>
                                          <p:attrName>style.visibility</p:attrName>
                                        </p:attrNameLst>
                                      </p:cBhvr>
                                      <p:to>
                                        <p:strVal val="visible"/>
                                      </p:to>
                                    </p:set>
                                    <p:animEffect transition="in" filter="barn(outVertical)">
                                      <p:cBhvr>
                                        <p:cTn id="7" dur="500"/>
                                        <p:tgtEl>
                                          <p:spTgt spid="24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pic>
        <p:nvPicPr>
          <p:cNvPr id="16" name="Google Shape;2147;p40">
            <a:extLst>
              <a:ext uri="{FF2B5EF4-FFF2-40B4-BE49-F238E27FC236}">
                <a16:creationId xmlns:a16="http://schemas.microsoft.com/office/drawing/2014/main" id="{ABB7BF61-C1D1-9A64-82B4-E2406005CAD2}"/>
              </a:ext>
            </a:extLst>
          </p:cNvPr>
          <p:cNvPicPr preferRelativeResize="0"/>
          <p:nvPr/>
        </p:nvPicPr>
        <p:blipFill>
          <a:blip r:embed="rId3">
            <a:alphaModFix amt="82000"/>
          </a:blip>
          <a:stretch>
            <a:fillRect/>
          </a:stretch>
        </p:blipFill>
        <p:spPr>
          <a:xfrm>
            <a:off x="2424417" y="765276"/>
            <a:ext cx="4295166" cy="3612947"/>
          </a:xfrm>
          <a:prstGeom prst="rect">
            <a:avLst/>
          </a:prstGeom>
          <a:noFill/>
          <a:ln>
            <a:noFill/>
          </a:ln>
        </p:spPr>
      </p:pic>
      <p:sp>
        <p:nvSpPr>
          <p:cNvPr id="13" name="Google Shape;2186;p43">
            <a:extLst>
              <a:ext uri="{FF2B5EF4-FFF2-40B4-BE49-F238E27FC236}">
                <a16:creationId xmlns:a16="http://schemas.microsoft.com/office/drawing/2014/main" id="{995DC4F0-3D8B-A1B0-E684-23717713B63A}"/>
              </a:ext>
            </a:extLst>
          </p:cNvPr>
          <p:cNvSpPr txBox="1">
            <a:spLocks/>
          </p:cNvSpPr>
          <p:nvPr/>
        </p:nvSpPr>
        <p:spPr>
          <a:xfrm>
            <a:off x="2645999" y="1548995"/>
            <a:ext cx="3852000" cy="179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5000">
                <a:solidFill>
                  <a:srgbClr val="485C7D"/>
                </a:solidFill>
                <a:latin typeface="Overpass Black" panose="020B0604020202020204" charset="0"/>
              </a:rPr>
              <a:t>02</a:t>
            </a:r>
          </a:p>
        </p:txBody>
      </p:sp>
      <p:sp>
        <p:nvSpPr>
          <p:cNvPr id="14" name="Google Shape;2187;p43">
            <a:extLst>
              <a:ext uri="{FF2B5EF4-FFF2-40B4-BE49-F238E27FC236}">
                <a16:creationId xmlns:a16="http://schemas.microsoft.com/office/drawing/2014/main" id="{2D8C9C44-3507-8B39-3D47-DF7275B3CC83}"/>
              </a:ext>
            </a:extLst>
          </p:cNvPr>
          <p:cNvSpPr txBox="1">
            <a:spLocks/>
          </p:cNvSpPr>
          <p:nvPr/>
        </p:nvSpPr>
        <p:spPr>
          <a:xfrm>
            <a:off x="2424417" y="3080190"/>
            <a:ext cx="4957029" cy="1048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6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9pPr>
          </a:lstStyle>
          <a:p>
            <a:r>
              <a:rPr lang="vi-VN" sz="3000">
                <a:solidFill>
                  <a:srgbClr val="485C7D"/>
                </a:solidFill>
              </a:rPr>
              <a:t>CÁC CHỨC NĂNG CHÍNH</a:t>
            </a:r>
            <a:endParaRPr lang="en-US" sz="3000">
              <a:solidFill>
                <a:srgbClr val="485C7D"/>
              </a:solidFill>
            </a:endParaRPr>
          </a:p>
        </p:txBody>
      </p:sp>
    </p:spTree>
    <p:extLst>
      <p:ext uri="{BB962C8B-B14F-4D97-AF65-F5344CB8AC3E}">
        <p14:creationId xmlns:p14="http://schemas.microsoft.com/office/powerpoint/2010/main" val="31186357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14" name="Google Shape;2193;p44">
            <a:extLst>
              <a:ext uri="{FF2B5EF4-FFF2-40B4-BE49-F238E27FC236}">
                <a16:creationId xmlns:a16="http://schemas.microsoft.com/office/drawing/2014/main" id="{F83138E2-3B22-9A9C-01B1-42B6841E1E9D}"/>
              </a:ext>
            </a:extLst>
          </p:cNvPr>
          <p:cNvPicPr preferRelativeResize="0"/>
          <p:nvPr/>
        </p:nvPicPr>
        <p:blipFill>
          <a:blip r:embed="rId3">
            <a:alphaModFix amt="55000"/>
          </a:blip>
          <a:stretch>
            <a:fillRect/>
          </a:stretch>
        </p:blipFill>
        <p:spPr>
          <a:xfrm>
            <a:off x="1982325" y="1123874"/>
            <a:ext cx="1212974" cy="1020309"/>
          </a:xfrm>
          <a:prstGeom prst="rect">
            <a:avLst/>
          </a:prstGeom>
          <a:noFill/>
          <a:ln>
            <a:noFill/>
          </a:ln>
        </p:spPr>
      </p:pic>
      <p:grpSp>
        <p:nvGrpSpPr>
          <p:cNvPr id="5" name="Group 4">
            <a:extLst>
              <a:ext uri="{FF2B5EF4-FFF2-40B4-BE49-F238E27FC236}">
                <a16:creationId xmlns:a16="http://schemas.microsoft.com/office/drawing/2014/main" id="{D28AD52C-77FD-CC02-3E17-667EA48F7C88}"/>
              </a:ext>
            </a:extLst>
          </p:cNvPr>
          <p:cNvGrpSpPr/>
          <p:nvPr/>
        </p:nvGrpSpPr>
        <p:grpSpPr>
          <a:xfrm>
            <a:off x="1834012" y="1145661"/>
            <a:ext cx="4699171" cy="1020300"/>
            <a:chOff x="2443314" y="973403"/>
            <a:chExt cx="4699171" cy="1020300"/>
          </a:xfrm>
        </p:grpSpPr>
        <p:pic>
          <p:nvPicPr>
            <p:cNvPr id="2192" name="Google Shape;2192;p44"/>
            <p:cNvPicPr preferRelativeResize="0"/>
            <p:nvPr/>
          </p:nvPicPr>
          <p:blipFill>
            <a:blip r:embed="rId4">
              <a:alphaModFix amt="44000"/>
            </a:blip>
            <a:stretch>
              <a:fillRect/>
            </a:stretch>
          </p:blipFill>
          <p:spPr>
            <a:xfrm>
              <a:off x="5929520" y="973403"/>
              <a:ext cx="1212965" cy="1020300"/>
            </a:xfrm>
            <a:prstGeom prst="rect">
              <a:avLst/>
            </a:prstGeom>
            <a:noFill/>
            <a:ln>
              <a:noFill/>
            </a:ln>
          </p:spPr>
        </p:pic>
        <p:sp>
          <p:nvSpPr>
            <p:cNvPr id="2194" name="Google Shape;2194;p44"/>
            <p:cNvSpPr txBox="1"/>
            <p:nvPr/>
          </p:nvSpPr>
          <p:spPr>
            <a:xfrm>
              <a:off x="2443314" y="1214711"/>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ExtraBold"/>
                  <a:ea typeface="Open Sans ExtraBold"/>
                  <a:cs typeface="Open Sans ExtraBold"/>
                  <a:sym typeface="Open Sans ExtraBold"/>
                </a:rPr>
                <a:t>Quản lý </a:t>
              </a:r>
              <a:br>
                <a:rPr lang="en" dirty="0">
                  <a:solidFill>
                    <a:schemeClr val="dk2"/>
                  </a:solidFill>
                  <a:latin typeface="Open Sans ExtraBold"/>
                  <a:ea typeface="Open Sans ExtraBold"/>
                  <a:cs typeface="Open Sans ExtraBold"/>
                  <a:sym typeface="Open Sans ExtraBold"/>
                </a:rPr>
              </a:br>
              <a:r>
                <a:rPr lang="vi-VN" dirty="0">
                  <a:solidFill>
                    <a:schemeClr val="dk2"/>
                  </a:solidFill>
                  <a:latin typeface="Open Sans ExtraBold"/>
                  <a:ea typeface="Open Sans ExtraBold"/>
                  <a:cs typeface="Open Sans ExtraBold"/>
                  <a:sym typeface="Open Sans ExtraBold"/>
                </a:rPr>
                <a:t>đơn mua</a:t>
              </a:r>
              <a:endParaRPr dirty="0">
                <a:solidFill>
                  <a:schemeClr val="dk2"/>
                </a:solidFill>
                <a:latin typeface="Open Sans ExtraBold"/>
                <a:ea typeface="Open Sans ExtraBold"/>
                <a:cs typeface="Open Sans ExtraBold"/>
                <a:sym typeface="Open Sans ExtraBold"/>
              </a:endParaRPr>
            </a:p>
          </p:txBody>
        </p:sp>
      </p:grpSp>
      <p:grpSp>
        <p:nvGrpSpPr>
          <p:cNvPr id="2" name="Group 1">
            <a:extLst>
              <a:ext uri="{FF2B5EF4-FFF2-40B4-BE49-F238E27FC236}">
                <a16:creationId xmlns:a16="http://schemas.microsoft.com/office/drawing/2014/main" id="{263EFBD6-0C28-F87A-A8BE-B40B059D600B}"/>
              </a:ext>
            </a:extLst>
          </p:cNvPr>
          <p:cNvGrpSpPr/>
          <p:nvPr/>
        </p:nvGrpSpPr>
        <p:grpSpPr>
          <a:xfrm>
            <a:off x="6435257" y="2700413"/>
            <a:ext cx="1343400" cy="1020309"/>
            <a:chOff x="1684583" y="3129220"/>
            <a:chExt cx="1343400" cy="1020309"/>
          </a:xfrm>
        </p:grpSpPr>
        <p:pic>
          <p:nvPicPr>
            <p:cNvPr id="2193" name="Google Shape;2193;p44"/>
            <p:cNvPicPr preferRelativeResize="0"/>
            <p:nvPr/>
          </p:nvPicPr>
          <p:blipFill>
            <a:blip r:embed="rId3">
              <a:alphaModFix amt="55000"/>
            </a:blip>
            <a:stretch>
              <a:fillRect/>
            </a:stretch>
          </p:blipFill>
          <p:spPr>
            <a:xfrm>
              <a:off x="1749796" y="3129220"/>
              <a:ext cx="1212974" cy="1020309"/>
            </a:xfrm>
            <a:prstGeom prst="rect">
              <a:avLst/>
            </a:prstGeom>
            <a:noFill/>
            <a:ln>
              <a:noFill/>
            </a:ln>
          </p:spPr>
        </p:pic>
        <p:sp>
          <p:nvSpPr>
            <p:cNvPr id="2196" name="Google Shape;2196;p44"/>
            <p:cNvSpPr txBox="1"/>
            <p:nvPr/>
          </p:nvSpPr>
          <p:spPr>
            <a:xfrm>
              <a:off x="1684583" y="3384310"/>
              <a:ext cx="1343400" cy="726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Quản lý </a:t>
              </a:r>
              <a:br>
                <a:rPr lang="vi-VN">
                  <a:solidFill>
                    <a:schemeClr val="dk2"/>
                  </a:solidFill>
                  <a:latin typeface="Open Sans ExtraBold"/>
                  <a:ea typeface="Open Sans ExtraBold"/>
                  <a:cs typeface="Open Sans ExtraBold"/>
                  <a:sym typeface="Open Sans ExtraBold"/>
                </a:rPr>
              </a:br>
              <a:r>
                <a:rPr lang="vi-VN">
                  <a:solidFill>
                    <a:schemeClr val="dk2"/>
                  </a:solidFill>
                  <a:latin typeface="Open Sans ExtraBold"/>
                  <a:ea typeface="Open Sans ExtraBold"/>
                  <a:cs typeface="Open Sans ExtraBold"/>
                  <a:sym typeface="Open Sans ExtraBold"/>
                </a:rPr>
                <a:t>đơn hàng</a:t>
              </a:r>
              <a:endParaRPr>
                <a:solidFill>
                  <a:schemeClr val="dk2"/>
                </a:solidFill>
                <a:latin typeface="Open Sans ExtraBold"/>
                <a:ea typeface="Open Sans ExtraBold"/>
                <a:cs typeface="Open Sans ExtraBold"/>
                <a:sym typeface="Open Sans ExtraBold"/>
              </a:endParaRPr>
            </a:p>
          </p:txBody>
        </p:sp>
      </p:grpSp>
      <p:grpSp>
        <p:nvGrpSpPr>
          <p:cNvPr id="3" name="Group 2">
            <a:extLst>
              <a:ext uri="{FF2B5EF4-FFF2-40B4-BE49-F238E27FC236}">
                <a16:creationId xmlns:a16="http://schemas.microsoft.com/office/drawing/2014/main" id="{42099D03-1D07-6019-28D9-1AD86378C141}"/>
              </a:ext>
            </a:extLst>
          </p:cNvPr>
          <p:cNvGrpSpPr/>
          <p:nvPr/>
        </p:nvGrpSpPr>
        <p:grpSpPr>
          <a:xfrm>
            <a:off x="5258824" y="3997839"/>
            <a:ext cx="1343400" cy="1020309"/>
            <a:chOff x="3228600" y="3129220"/>
            <a:chExt cx="1343400" cy="1020309"/>
          </a:xfrm>
        </p:grpSpPr>
        <p:pic>
          <p:nvPicPr>
            <p:cNvPr id="2199" name="Google Shape;2199;p44"/>
            <p:cNvPicPr preferRelativeResize="0"/>
            <p:nvPr/>
          </p:nvPicPr>
          <p:blipFill>
            <a:blip r:embed="rId5">
              <a:alphaModFix amt="68000"/>
            </a:blip>
            <a:stretch>
              <a:fillRect/>
            </a:stretch>
          </p:blipFill>
          <p:spPr>
            <a:xfrm>
              <a:off x="3293813" y="3129220"/>
              <a:ext cx="1212974" cy="1020309"/>
            </a:xfrm>
            <a:prstGeom prst="rect">
              <a:avLst/>
            </a:prstGeom>
            <a:noFill/>
            <a:ln>
              <a:noFill/>
            </a:ln>
          </p:spPr>
        </p:pic>
        <p:sp>
          <p:nvSpPr>
            <p:cNvPr id="2200" name="Google Shape;2200;p44"/>
            <p:cNvSpPr txBox="1"/>
            <p:nvPr/>
          </p:nvSpPr>
          <p:spPr>
            <a:xfrm>
              <a:off x="3228600" y="3396595"/>
              <a:ext cx="1343400" cy="57779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Quản lý </a:t>
              </a:r>
              <a:br>
                <a:rPr lang="en">
                  <a:solidFill>
                    <a:schemeClr val="dk2"/>
                  </a:solidFill>
                  <a:latin typeface="Open Sans ExtraBold"/>
                  <a:ea typeface="Open Sans ExtraBold"/>
                  <a:cs typeface="Open Sans ExtraBold"/>
                  <a:sym typeface="Open Sans ExtraBold"/>
                </a:rPr>
              </a:br>
              <a:r>
                <a:rPr lang="vi-VN">
                  <a:solidFill>
                    <a:schemeClr val="dk2"/>
                  </a:solidFill>
                  <a:latin typeface="Open Sans ExtraBold"/>
                  <a:ea typeface="Open Sans ExtraBold"/>
                  <a:cs typeface="Open Sans ExtraBold"/>
                  <a:sym typeface="Open Sans ExtraBold"/>
                </a:rPr>
                <a:t>kho hàng</a:t>
              </a:r>
              <a:endParaRPr>
                <a:solidFill>
                  <a:schemeClr val="dk2"/>
                </a:solidFill>
                <a:latin typeface="Open Sans ExtraBold"/>
                <a:ea typeface="Open Sans ExtraBold"/>
                <a:cs typeface="Open Sans ExtraBold"/>
                <a:sym typeface="Open Sans ExtraBold"/>
              </a:endParaRPr>
            </a:p>
          </p:txBody>
        </p:sp>
      </p:grpSp>
      <p:sp>
        <p:nvSpPr>
          <p:cNvPr id="2203" name="Google Shape;2203;p44"/>
          <p:cNvSpPr/>
          <p:nvPr/>
        </p:nvSpPr>
        <p:spPr>
          <a:xfrm rot="2873041" flipV="1">
            <a:off x="4350070" y="3342212"/>
            <a:ext cx="1506673" cy="108527"/>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2211" name="Google Shape;2211;p44"/>
          <p:cNvSpPr txBox="1">
            <a:spLocks noGrp="1"/>
          </p:cNvSpPr>
          <p:nvPr>
            <p:ph type="ctrTitle"/>
          </p:nvPr>
        </p:nvSpPr>
        <p:spPr>
          <a:xfrm>
            <a:off x="606953" y="331882"/>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2"/>
                </a:solidFill>
              </a:rPr>
              <a:t>Chức năng chính</a:t>
            </a:r>
            <a:endParaRPr dirty="0">
              <a:solidFill>
                <a:schemeClr val="dk2"/>
              </a:solidFill>
            </a:endParaRPr>
          </a:p>
        </p:txBody>
      </p:sp>
      <p:grpSp>
        <p:nvGrpSpPr>
          <p:cNvPr id="6" name="Group 5">
            <a:extLst>
              <a:ext uri="{FF2B5EF4-FFF2-40B4-BE49-F238E27FC236}">
                <a16:creationId xmlns:a16="http://schemas.microsoft.com/office/drawing/2014/main" id="{0802EE67-DB70-18F1-668F-3BA892524871}"/>
              </a:ext>
            </a:extLst>
          </p:cNvPr>
          <p:cNvGrpSpPr/>
          <p:nvPr/>
        </p:nvGrpSpPr>
        <p:grpSpPr>
          <a:xfrm rot="313621">
            <a:off x="657113" y="2203848"/>
            <a:ext cx="1214741" cy="1099712"/>
            <a:chOff x="3293813" y="3129220"/>
            <a:chExt cx="1214741" cy="1020309"/>
          </a:xfrm>
        </p:grpSpPr>
        <p:pic>
          <p:nvPicPr>
            <p:cNvPr id="7" name="Google Shape;2199;p44">
              <a:extLst>
                <a:ext uri="{FF2B5EF4-FFF2-40B4-BE49-F238E27FC236}">
                  <a16:creationId xmlns:a16="http://schemas.microsoft.com/office/drawing/2014/main" id="{ACB5835A-D62E-1CFB-1A39-CD5AE4A0E355}"/>
                </a:ext>
              </a:extLst>
            </p:cNvPr>
            <p:cNvPicPr preferRelativeResize="0"/>
            <p:nvPr/>
          </p:nvPicPr>
          <p:blipFill>
            <a:blip r:embed="rId5">
              <a:alphaModFix amt="68000"/>
            </a:blip>
            <a:stretch>
              <a:fillRect/>
            </a:stretch>
          </p:blipFill>
          <p:spPr>
            <a:xfrm>
              <a:off x="3293813" y="3129220"/>
              <a:ext cx="1212974" cy="1020309"/>
            </a:xfrm>
            <a:prstGeom prst="rect">
              <a:avLst/>
            </a:prstGeom>
            <a:noFill/>
            <a:ln>
              <a:noFill/>
            </a:ln>
          </p:spPr>
        </p:pic>
        <p:sp>
          <p:nvSpPr>
            <p:cNvPr id="8" name="Google Shape;2200;p44">
              <a:extLst>
                <a:ext uri="{FF2B5EF4-FFF2-40B4-BE49-F238E27FC236}">
                  <a16:creationId xmlns:a16="http://schemas.microsoft.com/office/drawing/2014/main" id="{A1F77BD6-7AA0-4D98-C012-5745075116A5}"/>
                </a:ext>
              </a:extLst>
            </p:cNvPr>
            <p:cNvSpPr txBox="1"/>
            <p:nvPr/>
          </p:nvSpPr>
          <p:spPr>
            <a:xfrm rot="21286379">
              <a:off x="3295580" y="3502090"/>
              <a:ext cx="1212974" cy="57779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dk2"/>
                  </a:solidFill>
                  <a:latin typeface="Open Sans ExtraBold"/>
                  <a:ea typeface="Open Sans ExtraBold"/>
                  <a:cs typeface="Open Sans ExtraBold"/>
                  <a:sym typeface="Open Sans ExtraBold"/>
                </a:rPr>
                <a:t>Giỏ hàng</a:t>
              </a:r>
              <a:endParaRPr>
                <a:solidFill>
                  <a:schemeClr val="dk2"/>
                </a:solidFill>
                <a:latin typeface="Open Sans ExtraBold"/>
                <a:ea typeface="Open Sans ExtraBold"/>
                <a:cs typeface="Open Sans ExtraBold"/>
                <a:sym typeface="Open Sans ExtraBold"/>
              </a:endParaRPr>
            </a:p>
          </p:txBody>
        </p:sp>
      </p:grpSp>
      <p:sp>
        <p:nvSpPr>
          <p:cNvPr id="20" name="Google Shape;2210;p44">
            <a:extLst>
              <a:ext uri="{FF2B5EF4-FFF2-40B4-BE49-F238E27FC236}">
                <a16:creationId xmlns:a16="http://schemas.microsoft.com/office/drawing/2014/main" id="{74C19255-6293-CFA6-343F-7550D5A20096}"/>
              </a:ext>
            </a:extLst>
          </p:cNvPr>
          <p:cNvSpPr/>
          <p:nvPr/>
        </p:nvSpPr>
        <p:spPr>
          <a:xfrm rot="9960294" flipV="1">
            <a:off x="1854824" y="2503756"/>
            <a:ext cx="1181386" cy="275618"/>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txBody>
          <a:bodyPr/>
          <a:lstStyle/>
          <a:p>
            <a:endParaRPr lang="vi-VN"/>
          </a:p>
        </p:txBody>
      </p:sp>
      <p:sp>
        <p:nvSpPr>
          <p:cNvPr id="21" name="Google Shape;2210;p44">
            <a:extLst>
              <a:ext uri="{FF2B5EF4-FFF2-40B4-BE49-F238E27FC236}">
                <a16:creationId xmlns:a16="http://schemas.microsoft.com/office/drawing/2014/main" id="{4F342E1C-25D0-4FC3-07FB-0E87EB850A87}"/>
              </a:ext>
            </a:extLst>
          </p:cNvPr>
          <p:cNvSpPr/>
          <p:nvPr/>
        </p:nvSpPr>
        <p:spPr>
          <a:xfrm rot="5400000" flipV="1">
            <a:off x="4615135" y="1539761"/>
            <a:ext cx="471757" cy="815621"/>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22" name="Google Shape;2210;p44">
            <a:extLst>
              <a:ext uri="{FF2B5EF4-FFF2-40B4-BE49-F238E27FC236}">
                <a16:creationId xmlns:a16="http://schemas.microsoft.com/office/drawing/2014/main" id="{174E7B7E-BF16-FD59-79AA-D486A89D492E}"/>
              </a:ext>
            </a:extLst>
          </p:cNvPr>
          <p:cNvSpPr/>
          <p:nvPr/>
        </p:nvSpPr>
        <p:spPr>
          <a:xfrm rot="21383154" flipV="1">
            <a:off x="3137580" y="1451746"/>
            <a:ext cx="846954" cy="702053"/>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txBody>
          <a:bodyPr/>
          <a:lstStyle/>
          <a:p>
            <a:endParaRPr lang="en-US"/>
          </a:p>
        </p:txBody>
      </p:sp>
      <p:grpSp>
        <p:nvGrpSpPr>
          <p:cNvPr id="4" name="Group 3">
            <a:extLst>
              <a:ext uri="{FF2B5EF4-FFF2-40B4-BE49-F238E27FC236}">
                <a16:creationId xmlns:a16="http://schemas.microsoft.com/office/drawing/2014/main" id="{E9CAD176-04A3-DE9F-F7F6-2411EC712CD5}"/>
              </a:ext>
            </a:extLst>
          </p:cNvPr>
          <p:cNvGrpSpPr/>
          <p:nvPr/>
        </p:nvGrpSpPr>
        <p:grpSpPr>
          <a:xfrm>
            <a:off x="1964184" y="3819006"/>
            <a:ext cx="1343400" cy="1020309"/>
            <a:chOff x="1684583" y="3129220"/>
            <a:chExt cx="1343400" cy="1020309"/>
          </a:xfrm>
        </p:grpSpPr>
        <p:pic>
          <p:nvPicPr>
            <p:cNvPr id="9" name="Google Shape;2193;p44">
              <a:extLst>
                <a:ext uri="{FF2B5EF4-FFF2-40B4-BE49-F238E27FC236}">
                  <a16:creationId xmlns:a16="http://schemas.microsoft.com/office/drawing/2014/main" id="{26CB02B6-9431-21D9-645E-95B4C44DC0F8}"/>
                </a:ext>
              </a:extLst>
            </p:cNvPr>
            <p:cNvPicPr preferRelativeResize="0"/>
            <p:nvPr/>
          </p:nvPicPr>
          <p:blipFill>
            <a:blip r:embed="rId3">
              <a:alphaModFix amt="55000"/>
            </a:blip>
            <a:stretch>
              <a:fillRect/>
            </a:stretch>
          </p:blipFill>
          <p:spPr>
            <a:xfrm>
              <a:off x="1749796" y="3129220"/>
              <a:ext cx="1212974" cy="1020309"/>
            </a:xfrm>
            <a:prstGeom prst="rect">
              <a:avLst/>
            </a:prstGeom>
            <a:noFill/>
            <a:ln>
              <a:noFill/>
            </a:ln>
          </p:spPr>
        </p:pic>
        <p:sp>
          <p:nvSpPr>
            <p:cNvPr id="11" name="Google Shape;2196;p44">
              <a:extLst>
                <a:ext uri="{FF2B5EF4-FFF2-40B4-BE49-F238E27FC236}">
                  <a16:creationId xmlns:a16="http://schemas.microsoft.com/office/drawing/2014/main" id="{5A0862BF-89CD-D1FB-CE63-9B3EDB80ECA7}"/>
                </a:ext>
              </a:extLst>
            </p:cNvPr>
            <p:cNvSpPr txBox="1"/>
            <p:nvPr/>
          </p:nvSpPr>
          <p:spPr>
            <a:xfrm>
              <a:off x="1684583" y="3384310"/>
              <a:ext cx="1343400" cy="726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dk2"/>
                  </a:solidFill>
                  <a:latin typeface="Open Sans ExtraBold"/>
                  <a:ea typeface="Open Sans ExtraBold"/>
                  <a:cs typeface="Open Sans ExtraBold"/>
                  <a:sym typeface="Open Sans ExtraBold"/>
                </a:rPr>
                <a:t>Đặt hàng</a:t>
              </a:r>
              <a:endParaRPr>
                <a:solidFill>
                  <a:schemeClr val="dk2"/>
                </a:solidFill>
                <a:latin typeface="Open Sans ExtraBold"/>
                <a:ea typeface="Open Sans ExtraBold"/>
                <a:cs typeface="Open Sans ExtraBold"/>
                <a:sym typeface="Open Sans ExtraBold"/>
              </a:endParaRPr>
            </a:p>
          </p:txBody>
        </p:sp>
      </p:grpSp>
      <p:sp>
        <p:nvSpPr>
          <p:cNvPr id="12" name="Google Shape;2210;p44">
            <a:extLst>
              <a:ext uri="{FF2B5EF4-FFF2-40B4-BE49-F238E27FC236}">
                <a16:creationId xmlns:a16="http://schemas.microsoft.com/office/drawing/2014/main" id="{6145E420-EEAD-4A9F-CD34-80A025D1D7F5}"/>
              </a:ext>
            </a:extLst>
          </p:cNvPr>
          <p:cNvSpPr/>
          <p:nvPr/>
        </p:nvSpPr>
        <p:spPr>
          <a:xfrm rot="4104597" flipV="1">
            <a:off x="2883673" y="2718625"/>
            <a:ext cx="317994" cy="1410533"/>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5" name="Google Shape;2196;p44">
            <a:extLst>
              <a:ext uri="{FF2B5EF4-FFF2-40B4-BE49-F238E27FC236}">
                <a16:creationId xmlns:a16="http://schemas.microsoft.com/office/drawing/2014/main" id="{ABEE3C4F-FA86-9027-F615-CB97C81C1CB7}"/>
              </a:ext>
            </a:extLst>
          </p:cNvPr>
          <p:cNvSpPr txBox="1"/>
          <p:nvPr/>
        </p:nvSpPr>
        <p:spPr>
          <a:xfrm>
            <a:off x="5197751" y="1405587"/>
            <a:ext cx="1343400" cy="726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ExtraBold"/>
                <a:ea typeface="Open Sans ExtraBold"/>
                <a:cs typeface="Open Sans ExtraBold"/>
                <a:sym typeface="Open Sans ExtraBold"/>
              </a:rPr>
              <a:t>Quản lý </a:t>
            </a:r>
            <a:br>
              <a:rPr lang="vi-VN" dirty="0">
                <a:solidFill>
                  <a:schemeClr val="dk2"/>
                </a:solidFill>
                <a:latin typeface="Open Sans ExtraBold"/>
                <a:ea typeface="Open Sans ExtraBold"/>
                <a:cs typeface="Open Sans ExtraBold"/>
                <a:sym typeface="Open Sans ExtraBold"/>
              </a:rPr>
            </a:br>
            <a:r>
              <a:rPr lang="vi-VN" dirty="0">
                <a:solidFill>
                  <a:schemeClr val="dk2"/>
                </a:solidFill>
                <a:latin typeface="Open Sans ExtraBold"/>
                <a:ea typeface="Open Sans ExtraBold"/>
                <a:cs typeface="Open Sans ExtraBold"/>
                <a:sym typeface="Open Sans ExtraBold"/>
              </a:rPr>
              <a:t>sản phẩm</a:t>
            </a:r>
            <a:endParaRPr dirty="0">
              <a:solidFill>
                <a:schemeClr val="dk2"/>
              </a:solidFill>
              <a:latin typeface="Open Sans ExtraBold"/>
              <a:ea typeface="Open Sans ExtraBold"/>
              <a:cs typeface="Open Sans ExtraBold"/>
              <a:sym typeface="Open Sans ExtraBold"/>
            </a:endParaRPr>
          </a:p>
        </p:txBody>
      </p:sp>
      <p:sp>
        <p:nvSpPr>
          <p:cNvPr id="16" name="Google Shape;2210;p44">
            <a:extLst>
              <a:ext uri="{FF2B5EF4-FFF2-40B4-BE49-F238E27FC236}">
                <a16:creationId xmlns:a16="http://schemas.microsoft.com/office/drawing/2014/main" id="{60FE054E-4969-E5E4-2BA6-A534097B77B4}"/>
              </a:ext>
            </a:extLst>
          </p:cNvPr>
          <p:cNvSpPr/>
          <p:nvPr/>
        </p:nvSpPr>
        <p:spPr>
          <a:xfrm rot="21383154" flipV="1">
            <a:off x="5414718" y="2557481"/>
            <a:ext cx="1111182" cy="518929"/>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txBody>
          <a:bodyPr/>
          <a:lstStyle/>
          <a:p>
            <a:endParaRPr lang="en-US"/>
          </a:p>
        </p:txBody>
      </p:sp>
      <p:pic>
        <p:nvPicPr>
          <p:cNvPr id="18" name="Picture 17">
            <a:extLst>
              <a:ext uri="{FF2B5EF4-FFF2-40B4-BE49-F238E27FC236}">
                <a16:creationId xmlns:a16="http://schemas.microsoft.com/office/drawing/2014/main" id="{E1750427-91FC-2700-9BD7-0CCEFF1A18D6}"/>
              </a:ext>
            </a:extLst>
          </p:cNvPr>
          <p:cNvPicPr>
            <a:picLocks noChangeAspect="1"/>
          </p:cNvPicPr>
          <p:nvPr/>
        </p:nvPicPr>
        <p:blipFill>
          <a:blip r:embed="rId6"/>
          <a:stretch>
            <a:fillRect/>
          </a:stretch>
        </p:blipFill>
        <p:spPr>
          <a:xfrm>
            <a:off x="3345048" y="2238090"/>
            <a:ext cx="1872882" cy="636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out)">
                                      <p:cBhvr>
                                        <p:cTn id="7" dur="750"/>
                                        <p:tgtEl>
                                          <p:spTgt spid="18"/>
                                        </p:tgtEl>
                                      </p:cBhvr>
                                    </p:animEffect>
                                  </p:childTnLst>
                                </p:cTn>
                              </p:par>
                            </p:childTnLst>
                          </p:cTn>
                        </p:par>
                        <p:par>
                          <p:cTn id="8" fill="hold">
                            <p:stCondLst>
                              <p:cond delay="750"/>
                            </p:stCondLst>
                            <p:childTnLst>
                              <p:par>
                                <p:cTn id="9" presetID="8" presetClass="entr" presetSubtype="32"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diamond(out)">
                                      <p:cBhvr>
                                        <p:cTn id="11" dur="750"/>
                                        <p:tgtEl>
                                          <p:spTgt spid="22"/>
                                        </p:tgtEl>
                                      </p:cBhvr>
                                    </p:animEffect>
                                  </p:childTnLst>
                                </p:cTn>
                              </p:par>
                              <p:par>
                                <p:cTn id="12" presetID="8" presetClass="entr" presetSubtype="32"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diamond(out)">
                                      <p:cBhvr>
                                        <p:cTn id="14" dur="750"/>
                                        <p:tgtEl>
                                          <p:spTgt spid="21"/>
                                        </p:tgtEl>
                                      </p:cBhvr>
                                    </p:animEffect>
                                  </p:childTnLst>
                                </p:cTn>
                              </p:par>
                              <p:par>
                                <p:cTn id="15" presetID="8" presetClass="entr" presetSubtype="32"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amond(out)">
                                      <p:cBhvr>
                                        <p:cTn id="17" dur="750"/>
                                        <p:tgtEl>
                                          <p:spTgt spid="16"/>
                                        </p:tgtEl>
                                      </p:cBhvr>
                                    </p:animEffect>
                                  </p:childTnLst>
                                </p:cTn>
                              </p:par>
                              <p:par>
                                <p:cTn id="18" presetID="8" presetClass="entr" presetSubtype="32" fill="hold" grpId="0" nodeType="withEffect">
                                  <p:stCondLst>
                                    <p:cond delay="0"/>
                                  </p:stCondLst>
                                  <p:childTnLst>
                                    <p:set>
                                      <p:cBhvr>
                                        <p:cTn id="19" dur="1" fill="hold">
                                          <p:stCondLst>
                                            <p:cond delay="0"/>
                                          </p:stCondLst>
                                        </p:cTn>
                                        <p:tgtEl>
                                          <p:spTgt spid="2203"/>
                                        </p:tgtEl>
                                        <p:attrNameLst>
                                          <p:attrName>style.visibility</p:attrName>
                                        </p:attrNameLst>
                                      </p:cBhvr>
                                      <p:to>
                                        <p:strVal val="visible"/>
                                      </p:to>
                                    </p:set>
                                    <p:animEffect transition="in" filter="diamond(out)">
                                      <p:cBhvr>
                                        <p:cTn id="20" dur="750"/>
                                        <p:tgtEl>
                                          <p:spTgt spid="2203"/>
                                        </p:tgtEl>
                                      </p:cBhvr>
                                    </p:animEffect>
                                  </p:childTnLst>
                                </p:cTn>
                              </p:par>
                              <p:par>
                                <p:cTn id="21" presetID="8" presetClass="entr" presetSubtype="3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amond(out)">
                                      <p:cBhvr>
                                        <p:cTn id="23" dur="750"/>
                                        <p:tgtEl>
                                          <p:spTgt spid="12"/>
                                        </p:tgtEl>
                                      </p:cBhvr>
                                    </p:animEffect>
                                  </p:childTnLst>
                                </p:cTn>
                              </p:par>
                              <p:par>
                                <p:cTn id="24" presetID="8" presetClass="entr" presetSubtype="32"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amond(out)">
                                      <p:cBhvr>
                                        <p:cTn id="26" dur="750"/>
                                        <p:tgtEl>
                                          <p:spTgt spid="20"/>
                                        </p:tgtEl>
                                      </p:cBhvr>
                                    </p:animEffect>
                                  </p:childTnLst>
                                </p:cTn>
                              </p:par>
                              <p:par>
                                <p:cTn id="27" presetID="6" presetClass="entr" presetSubtype="32"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ircle(out)">
                                      <p:cBhvr>
                                        <p:cTn id="29" dur="1000"/>
                                        <p:tgtEl>
                                          <p:spTgt spid="5"/>
                                        </p:tgtEl>
                                      </p:cBhvr>
                                    </p:animEffect>
                                  </p:childTnLst>
                                </p:cTn>
                              </p:par>
                              <p:par>
                                <p:cTn id="30" presetID="6" presetClass="entr" presetSubtype="3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circle(out)">
                                      <p:cBhvr>
                                        <p:cTn id="32" dur="1000"/>
                                        <p:tgtEl>
                                          <p:spTgt spid="2"/>
                                        </p:tgtEl>
                                      </p:cBhvr>
                                    </p:animEffect>
                                  </p:childTnLst>
                                </p:cTn>
                              </p:par>
                              <p:par>
                                <p:cTn id="33" presetID="6" presetClass="entr" presetSubtype="32"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out)">
                                      <p:cBhvr>
                                        <p:cTn id="35" dur="1000"/>
                                        <p:tgtEl>
                                          <p:spTgt spid="3"/>
                                        </p:tgtEl>
                                      </p:cBhvr>
                                    </p:animEffect>
                                  </p:childTnLst>
                                </p:cTn>
                              </p:par>
                              <p:par>
                                <p:cTn id="36" presetID="6" presetClass="entr" presetSubtype="32"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circle(out)">
                                      <p:cBhvr>
                                        <p:cTn id="38" dur="1000"/>
                                        <p:tgtEl>
                                          <p:spTgt spid="4"/>
                                        </p:tgtEl>
                                      </p:cBhvr>
                                    </p:animEffect>
                                  </p:childTnLst>
                                </p:cTn>
                              </p:par>
                              <p:par>
                                <p:cTn id="39" presetID="6" presetClass="entr" presetSubtype="32"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circle(out)">
                                      <p:cBhvr>
                                        <p:cTn id="41" dur="1000"/>
                                        <p:tgtEl>
                                          <p:spTgt spid="6"/>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circle(out)">
                                      <p:cBhvr>
                                        <p:cTn id="44" dur="1000"/>
                                        <p:tgtEl>
                                          <p:spTgt spid="15"/>
                                        </p:tgtEl>
                                      </p:cBhvr>
                                    </p:animEffect>
                                  </p:childTnLst>
                                </p:cTn>
                              </p:par>
                              <p:par>
                                <p:cTn id="45" presetID="6" presetClass="entr" presetSubtype="32"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circle(out)">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3" grpId="0" animBg="1"/>
      <p:bldP spid="20" grpId="0" animBg="1"/>
      <p:bldP spid="21" grpId="0" animBg="1"/>
      <p:bldP spid="22" grpId="0" animBg="1"/>
      <p:bldP spid="12" grpId="0" animBg="1"/>
      <p:bldP spid="1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pic>
        <p:nvPicPr>
          <p:cNvPr id="16" name="Google Shape;2147;p40">
            <a:extLst>
              <a:ext uri="{FF2B5EF4-FFF2-40B4-BE49-F238E27FC236}">
                <a16:creationId xmlns:a16="http://schemas.microsoft.com/office/drawing/2014/main" id="{ABB7BF61-C1D1-9A64-82B4-E2406005CAD2}"/>
              </a:ext>
            </a:extLst>
          </p:cNvPr>
          <p:cNvPicPr preferRelativeResize="0"/>
          <p:nvPr/>
        </p:nvPicPr>
        <p:blipFill>
          <a:blip r:embed="rId3">
            <a:alphaModFix amt="82000"/>
          </a:blip>
          <a:stretch>
            <a:fillRect/>
          </a:stretch>
        </p:blipFill>
        <p:spPr>
          <a:xfrm>
            <a:off x="2424417" y="765276"/>
            <a:ext cx="4295166" cy="3612947"/>
          </a:xfrm>
          <a:prstGeom prst="rect">
            <a:avLst/>
          </a:prstGeom>
          <a:noFill/>
          <a:ln>
            <a:noFill/>
          </a:ln>
        </p:spPr>
      </p:pic>
      <p:sp>
        <p:nvSpPr>
          <p:cNvPr id="13" name="Google Shape;2186;p43">
            <a:extLst>
              <a:ext uri="{FF2B5EF4-FFF2-40B4-BE49-F238E27FC236}">
                <a16:creationId xmlns:a16="http://schemas.microsoft.com/office/drawing/2014/main" id="{995DC4F0-3D8B-A1B0-E684-23717713B63A}"/>
              </a:ext>
            </a:extLst>
          </p:cNvPr>
          <p:cNvSpPr txBox="1">
            <a:spLocks/>
          </p:cNvSpPr>
          <p:nvPr/>
        </p:nvSpPr>
        <p:spPr>
          <a:xfrm>
            <a:off x="2645999" y="1548995"/>
            <a:ext cx="3852000" cy="179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5000">
                <a:solidFill>
                  <a:srgbClr val="485C7D"/>
                </a:solidFill>
                <a:latin typeface="Overpass Black" panose="020B0604020202020204" charset="0"/>
              </a:rPr>
              <a:t>03</a:t>
            </a:r>
          </a:p>
        </p:txBody>
      </p:sp>
      <p:sp>
        <p:nvSpPr>
          <p:cNvPr id="14" name="Google Shape;2187;p43">
            <a:extLst>
              <a:ext uri="{FF2B5EF4-FFF2-40B4-BE49-F238E27FC236}">
                <a16:creationId xmlns:a16="http://schemas.microsoft.com/office/drawing/2014/main" id="{2D8C9C44-3507-8B39-3D47-DF7275B3CC83}"/>
              </a:ext>
            </a:extLst>
          </p:cNvPr>
          <p:cNvSpPr txBox="1">
            <a:spLocks/>
          </p:cNvSpPr>
          <p:nvPr/>
        </p:nvSpPr>
        <p:spPr>
          <a:xfrm>
            <a:off x="2734086" y="3145872"/>
            <a:ext cx="4207079" cy="1048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6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9pPr>
          </a:lstStyle>
          <a:p>
            <a:r>
              <a:rPr lang="vi-VN" sz="3000">
                <a:solidFill>
                  <a:srgbClr val="485C7D"/>
                </a:solidFill>
              </a:rPr>
              <a:t>THIẾT KẾ PHẦN MỀM</a:t>
            </a:r>
            <a:endParaRPr lang="en-US" sz="3000">
              <a:solidFill>
                <a:srgbClr val="485C7D"/>
              </a:solidFill>
            </a:endParaRPr>
          </a:p>
        </p:txBody>
      </p:sp>
    </p:spTree>
    <p:extLst>
      <p:ext uri="{BB962C8B-B14F-4D97-AF65-F5344CB8AC3E}">
        <p14:creationId xmlns:p14="http://schemas.microsoft.com/office/powerpoint/2010/main" val="40943860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grpSp>
        <p:nvGrpSpPr>
          <p:cNvPr id="15" name="Group 14">
            <a:extLst>
              <a:ext uri="{FF2B5EF4-FFF2-40B4-BE49-F238E27FC236}">
                <a16:creationId xmlns:a16="http://schemas.microsoft.com/office/drawing/2014/main" id="{45A093F4-1613-1194-F0DE-2921476CAA90}"/>
              </a:ext>
            </a:extLst>
          </p:cNvPr>
          <p:cNvGrpSpPr/>
          <p:nvPr/>
        </p:nvGrpSpPr>
        <p:grpSpPr>
          <a:xfrm>
            <a:off x="-98115" y="3043823"/>
            <a:ext cx="2496850" cy="2167497"/>
            <a:chOff x="-1025042" y="1912775"/>
            <a:chExt cx="3364367" cy="3580382"/>
          </a:xfrm>
        </p:grpSpPr>
        <p:pic>
          <p:nvPicPr>
            <p:cNvPr id="11" name="Google Shape;2199;p44">
              <a:extLst>
                <a:ext uri="{FF2B5EF4-FFF2-40B4-BE49-F238E27FC236}">
                  <a16:creationId xmlns:a16="http://schemas.microsoft.com/office/drawing/2014/main" id="{9EB47840-045A-FCCB-E1CB-5E4D8BE1401D}"/>
                </a:ext>
              </a:extLst>
            </p:cNvPr>
            <p:cNvPicPr preferRelativeResize="0"/>
            <p:nvPr/>
          </p:nvPicPr>
          <p:blipFill>
            <a:blip r:embed="rId3">
              <a:alphaModFix amt="68000"/>
            </a:blip>
            <a:stretch>
              <a:fillRect/>
            </a:stretch>
          </p:blipFill>
          <p:spPr>
            <a:xfrm>
              <a:off x="-1025042" y="1912775"/>
              <a:ext cx="3364367" cy="3580382"/>
            </a:xfrm>
            <a:prstGeom prst="rect">
              <a:avLst/>
            </a:prstGeom>
            <a:noFill/>
            <a:ln>
              <a:noFill/>
            </a:ln>
          </p:spPr>
        </p:pic>
        <p:pic>
          <p:nvPicPr>
            <p:cNvPr id="6" name="Picture 5">
              <a:extLst>
                <a:ext uri="{FF2B5EF4-FFF2-40B4-BE49-F238E27FC236}">
                  <a16:creationId xmlns:a16="http://schemas.microsoft.com/office/drawing/2014/main" id="{849E9E30-FA7E-3987-C6CE-F69AF6848E3F}"/>
                </a:ext>
              </a:extLst>
            </p:cNvPr>
            <p:cNvPicPr>
              <a:picLocks noChangeAspect="1"/>
            </p:cNvPicPr>
            <p:nvPr/>
          </p:nvPicPr>
          <p:blipFill>
            <a:blip r:embed="rId4"/>
            <a:stretch>
              <a:fillRect/>
            </a:stretch>
          </p:blipFill>
          <p:spPr>
            <a:xfrm>
              <a:off x="694458" y="4066442"/>
              <a:ext cx="642945" cy="642945"/>
            </a:xfrm>
            <a:prstGeom prst="rect">
              <a:avLst/>
            </a:prstGeom>
          </p:spPr>
        </p:pic>
      </p:grpSp>
      <p:sp>
        <p:nvSpPr>
          <p:cNvPr id="4" name="Google Shape;2211;p44">
            <a:extLst>
              <a:ext uri="{FF2B5EF4-FFF2-40B4-BE49-F238E27FC236}">
                <a16:creationId xmlns:a16="http://schemas.microsoft.com/office/drawing/2014/main" id="{00C92C67-4551-82D2-9150-64C33D9865A2}"/>
              </a:ext>
            </a:extLst>
          </p:cNvPr>
          <p:cNvSpPr txBox="1">
            <a:spLocks/>
          </p:cNvSpPr>
          <p:nvPr/>
        </p:nvSpPr>
        <p:spPr>
          <a:xfrm>
            <a:off x="942386" y="228840"/>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vi-VN" dirty="0"/>
              <a:t>Sơ đồ </a:t>
            </a:r>
            <a:r>
              <a:rPr lang="vi-VN" dirty="0" err="1"/>
              <a:t>use-case</a:t>
            </a:r>
            <a:endParaRPr lang="vi-VN" dirty="0"/>
          </a:p>
        </p:txBody>
      </p:sp>
      <p:pic>
        <p:nvPicPr>
          <p:cNvPr id="2" name="Picture 1" descr="A diagram of a person with text&#10;&#10;Description automatically generated">
            <a:extLst>
              <a:ext uri="{FF2B5EF4-FFF2-40B4-BE49-F238E27FC236}">
                <a16:creationId xmlns:a16="http://schemas.microsoft.com/office/drawing/2014/main" id="{D9B1ADBD-E85C-0472-94C8-D3A838FF3696}"/>
              </a:ext>
            </a:extLst>
          </p:cNvPr>
          <p:cNvPicPr>
            <a:picLocks noChangeAspect="1"/>
          </p:cNvPicPr>
          <p:nvPr/>
        </p:nvPicPr>
        <p:blipFill>
          <a:blip r:embed="rId5"/>
          <a:stretch>
            <a:fillRect/>
          </a:stretch>
        </p:blipFill>
        <p:spPr>
          <a:xfrm>
            <a:off x="2546003" y="841966"/>
            <a:ext cx="4226286" cy="4072694"/>
          </a:xfrm>
          <a:prstGeom prst="rect">
            <a:avLst/>
          </a:prstGeom>
        </p:spPr>
      </p:pic>
    </p:spTree>
    <p:extLst>
      <p:ext uri="{BB962C8B-B14F-4D97-AF65-F5344CB8AC3E}">
        <p14:creationId xmlns:p14="http://schemas.microsoft.com/office/powerpoint/2010/main" val="42004320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000"/>
                                        <p:tgtEl>
                                          <p:spTgt spid="4"/>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CF288137DAA944A46B2DC518FC9856" ma:contentTypeVersion="3" ma:contentTypeDescription="Create a new document." ma:contentTypeScope="" ma:versionID="ab768f668f3032975b4310a4949a7b55">
  <xsd:schema xmlns:xsd="http://www.w3.org/2001/XMLSchema" xmlns:xs="http://www.w3.org/2001/XMLSchema" xmlns:p="http://schemas.microsoft.com/office/2006/metadata/properties" xmlns:ns2="4388eb40-809b-462f-bc8c-dba98c1f1d80" targetNamespace="http://schemas.microsoft.com/office/2006/metadata/properties" ma:root="true" ma:fieldsID="46ea8640b26ab3707bff9830c6ded5cf" ns2:_="">
    <xsd:import namespace="4388eb40-809b-462f-bc8c-dba98c1f1d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88eb40-809b-462f-bc8c-dba98c1f1d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3A8593-AB72-4C9B-B6B5-ECADC8050650}">
  <ds:schemaRefs>
    <ds:schemaRef ds:uri="http://schemas.microsoft.com/sharepoint/v3/contenttype/forms"/>
  </ds:schemaRefs>
</ds:datastoreItem>
</file>

<file path=customXml/itemProps2.xml><?xml version="1.0" encoding="utf-8"?>
<ds:datastoreItem xmlns:ds="http://schemas.openxmlformats.org/officeDocument/2006/customXml" ds:itemID="{BC4C282F-9266-4AB6-B622-939DB75F75DF}">
  <ds:schemaRefs>
    <ds:schemaRef ds:uri="4388eb40-809b-462f-bc8c-dba98c1f1d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31F54FE-F618-453B-97E2-19727FA930EE}">
  <ds:schemaRefs>
    <ds:schemaRef ds:uri="http://schemas.microsoft.com/office/2006/metadata/properties"/>
    <ds:schemaRef ds:uri="http://www.w3.org/XML/1998/namespace"/>
    <ds:schemaRef ds:uri="http://purl.org/dc/dcmitype/"/>
    <ds:schemaRef ds:uri="http://schemas.microsoft.com/office/infopath/2007/PartnerControls"/>
    <ds:schemaRef ds:uri="4388eb40-809b-462f-bc8c-dba98c1f1d80"/>
    <ds:schemaRef ds:uri="http://schemas.openxmlformats.org/package/2006/metadata/core-properties"/>
    <ds:schemaRef ds:uri="http://schemas.microsoft.com/office/2006/documentManagement/typ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87</TotalTime>
  <Words>626</Words>
  <Application>Microsoft Office PowerPoint</Application>
  <PresentationFormat>On-screen Show (16:9)</PresentationFormat>
  <Paragraphs>73</Paragraphs>
  <Slides>17</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Overpass Black</vt:lpstr>
      <vt:lpstr>Proxima Nova Semibold</vt:lpstr>
      <vt:lpstr>Google Sans</vt:lpstr>
      <vt:lpstr>Open Sans</vt:lpstr>
      <vt:lpstr>Fira Sans Extra Condensed Medium</vt:lpstr>
      <vt:lpstr>Wingdings</vt:lpstr>
      <vt:lpstr>Times New Roman</vt:lpstr>
      <vt:lpstr>Open Sans ExtraBold</vt:lpstr>
      <vt:lpstr>Proxima Nova</vt:lpstr>
      <vt:lpstr>Arial</vt:lpstr>
      <vt:lpstr>Aqua Marketing Plan by Slidego</vt:lpstr>
      <vt:lpstr>Slidesgo Final Pages</vt:lpstr>
      <vt:lpstr>WEBSITE BÁN QUẦN ÁO KAISER STORE</vt:lpstr>
      <vt:lpstr>Thành viên trong nhóm</vt:lpstr>
      <vt:lpstr>NỘI DUNG</vt:lpstr>
      <vt:lpstr>01</vt:lpstr>
      <vt:lpstr>Lý do chọn đề tài</vt:lpstr>
      <vt:lpstr>PowerPoint Presentation</vt:lpstr>
      <vt:lpstr>Chức năng chính</vt:lpstr>
      <vt:lpstr>PowerPoint Presentation</vt:lpstr>
      <vt:lpstr>PowerPoint Presentation</vt:lpstr>
      <vt:lpstr>Sơ đồ tuần tự đăng nhập </vt:lpstr>
      <vt:lpstr>Sơ đồ tuần tự giỏ hàng</vt:lpstr>
      <vt:lpstr>PowerPoint Presentation</vt:lpstr>
      <vt:lpstr>Sơ đồ thiết kế cơ sở dữ liệu </vt:lpstr>
      <vt:lpstr>PowerPoint Presentation</vt:lpstr>
      <vt:lpstr>KẾT QUẢ</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QUAN HỆ KHÁCH HÀNG</dc:title>
  <dc:creator>Bách Bùi</dc:creator>
  <cp:lastModifiedBy>A39848 NGUYỄN QUỲNH TRANG</cp:lastModifiedBy>
  <cp:revision>1</cp:revision>
  <dcterms:modified xsi:type="dcterms:W3CDTF">2023-11-13T08:29:47Z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0x010100FBCF288137DAA944A46B2DC518FC9856</vt:lpwstr>
  </property>
</Properties>
</file>